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65CC3-1EA4-4FC7-BD55-D08CA9F3A05D}" v="26" dt="2025-06-25T12:42:17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58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arron" userId="28523549c39048d5" providerId="LiveId" clId="{88665CC3-1EA4-4FC7-BD55-D08CA9F3A05D}"/>
    <pc:docChg chg="undo custSel addSld delSld modSld">
      <pc:chgData name="Michael Barron" userId="28523549c39048d5" providerId="LiveId" clId="{88665CC3-1EA4-4FC7-BD55-D08CA9F3A05D}" dt="2025-06-25T12:42:17.832" v="92"/>
      <pc:docMkLst>
        <pc:docMk/>
      </pc:docMkLst>
      <pc:sldChg chg="addSp delSp modSp mod setBg chgLayout">
        <pc:chgData name="Michael Barron" userId="28523549c39048d5" providerId="LiveId" clId="{88665CC3-1EA4-4FC7-BD55-D08CA9F3A05D}" dt="2025-06-25T12:30:02.848" v="61" actId="1076"/>
        <pc:sldMkLst>
          <pc:docMk/>
          <pc:sldMk cId="3491079687" sldId="256"/>
        </pc:sldMkLst>
        <pc:spChg chg="mod ord">
          <ac:chgData name="Michael Barron" userId="28523549c39048d5" providerId="LiveId" clId="{88665CC3-1EA4-4FC7-BD55-D08CA9F3A05D}" dt="2025-06-25T12:30:02.848" v="61" actId="1076"/>
          <ac:spMkLst>
            <pc:docMk/>
            <pc:sldMk cId="3491079687" sldId="256"/>
            <ac:spMk id="2" creationId="{0460B7EE-B5B7-16ED-1377-D65AF86A1C29}"/>
          </ac:spMkLst>
        </pc:spChg>
        <pc:spChg chg="add del mod">
          <ac:chgData name="Michael Barron" userId="28523549c39048d5" providerId="LiveId" clId="{88665CC3-1EA4-4FC7-BD55-D08CA9F3A05D}" dt="2025-06-25T12:26:59.861" v="54" actId="6264"/>
          <ac:spMkLst>
            <pc:docMk/>
            <pc:sldMk cId="3491079687" sldId="256"/>
            <ac:spMk id="3" creationId="{03139A59-5612-4F09-92B9-B7ADE26D731F}"/>
          </ac:spMkLst>
        </pc:spChg>
        <pc:spChg chg="add del mod ord">
          <ac:chgData name="Michael Barron" userId="28523549c39048d5" providerId="LiveId" clId="{88665CC3-1EA4-4FC7-BD55-D08CA9F3A05D}" dt="2025-06-25T12:26:59.861" v="54" actId="6264"/>
          <ac:spMkLst>
            <pc:docMk/>
            <pc:sldMk cId="3491079687" sldId="256"/>
            <ac:spMk id="4" creationId="{6123EBD9-90AA-1A6C-C3F9-8A6A5D070F60}"/>
          </ac:spMkLst>
        </pc:spChg>
      </pc:sldChg>
      <pc:sldChg chg="setBg">
        <pc:chgData name="Michael Barron" userId="28523549c39048d5" providerId="LiveId" clId="{88665CC3-1EA4-4FC7-BD55-D08CA9F3A05D}" dt="2025-06-25T12:42:00.716" v="90"/>
        <pc:sldMkLst>
          <pc:docMk/>
          <pc:sldMk cId="2578636865" sldId="259"/>
        </pc:sldMkLst>
      </pc:sldChg>
      <pc:sldChg chg="setBg">
        <pc:chgData name="Michael Barron" userId="28523549c39048d5" providerId="LiveId" clId="{88665CC3-1EA4-4FC7-BD55-D08CA9F3A05D}" dt="2025-06-25T12:42:17.832" v="92"/>
        <pc:sldMkLst>
          <pc:docMk/>
          <pc:sldMk cId="3228848074" sldId="260"/>
        </pc:sldMkLst>
      </pc:sldChg>
      <pc:sldChg chg="setBg">
        <pc:chgData name="Michael Barron" userId="28523549c39048d5" providerId="LiveId" clId="{88665CC3-1EA4-4FC7-BD55-D08CA9F3A05D}" dt="2025-06-25T12:34:11.462" v="68"/>
        <pc:sldMkLst>
          <pc:docMk/>
          <pc:sldMk cId="1999435305" sldId="261"/>
        </pc:sldMkLst>
      </pc:sldChg>
      <pc:sldChg chg="setBg">
        <pc:chgData name="Michael Barron" userId="28523549c39048d5" providerId="LiveId" clId="{88665CC3-1EA4-4FC7-BD55-D08CA9F3A05D}" dt="2025-06-25T12:34:25.378" v="70"/>
        <pc:sldMkLst>
          <pc:docMk/>
          <pc:sldMk cId="1595796104" sldId="262"/>
        </pc:sldMkLst>
      </pc:sldChg>
      <pc:sldChg chg="addSp delSp modSp mod">
        <pc:chgData name="Michael Barron" userId="28523549c39048d5" providerId="LiveId" clId="{88665CC3-1EA4-4FC7-BD55-D08CA9F3A05D}" dt="2025-06-25T12:35:38.645" v="80" actId="1076"/>
        <pc:sldMkLst>
          <pc:docMk/>
          <pc:sldMk cId="1283925247" sldId="263"/>
        </pc:sldMkLst>
        <pc:spChg chg="mod">
          <ac:chgData name="Michael Barron" userId="28523549c39048d5" providerId="LiveId" clId="{88665CC3-1EA4-4FC7-BD55-D08CA9F3A05D}" dt="2025-06-23T20:39:22.239" v="50" actId="20577"/>
          <ac:spMkLst>
            <pc:docMk/>
            <pc:sldMk cId="1283925247" sldId="263"/>
            <ac:spMk id="13" creationId="{DD19A3BA-FA71-3449-9991-700989CD20E0}"/>
          </ac:spMkLst>
        </pc:spChg>
        <pc:picChg chg="add mod">
          <ac:chgData name="Michael Barron" userId="28523549c39048d5" providerId="LiveId" clId="{88665CC3-1EA4-4FC7-BD55-D08CA9F3A05D}" dt="2025-06-25T12:35:03.995" v="75" actId="1035"/>
          <ac:picMkLst>
            <pc:docMk/>
            <pc:sldMk cId="1283925247" sldId="263"/>
            <ac:picMk id="3" creationId="{754017CF-0932-C104-D91C-0D118CB27D8A}"/>
          </ac:picMkLst>
        </pc:picChg>
        <pc:picChg chg="add mod">
          <ac:chgData name="Michael Barron" userId="28523549c39048d5" providerId="LiveId" clId="{88665CC3-1EA4-4FC7-BD55-D08CA9F3A05D}" dt="2025-06-25T12:35:38.645" v="80" actId="1076"/>
          <ac:picMkLst>
            <pc:docMk/>
            <pc:sldMk cId="1283925247" sldId="263"/>
            <ac:picMk id="5" creationId="{01185FDF-C94E-2FEE-9D36-59AABB0CD7BE}"/>
          </ac:picMkLst>
        </pc:picChg>
        <pc:picChg chg="del">
          <ac:chgData name="Michael Barron" userId="28523549c39048d5" providerId="LiveId" clId="{88665CC3-1EA4-4FC7-BD55-D08CA9F3A05D}" dt="2025-06-25T12:34:41.847" v="71" actId="478"/>
          <ac:picMkLst>
            <pc:docMk/>
            <pc:sldMk cId="1283925247" sldId="263"/>
            <ac:picMk id="15" creationId="{D1A8F1A2-501C-FC5C-6894-0D2AE98ADF61}"/>
          </ac:picMkLst>
        </pc:picChg>
        <pc:picChg chg="del">
          <ac:chgData name="Michael Barron" userId="28523549c39048d5" providerId="LiveId" clId="{88665CC3-1EA4-4FC7-BD55-D08CA9F3A05D}" dt="2025-06-25T12:35:08.512" v="76" actId="478"/>
          <ac:picMkLst>
            <pc:docMk/>
            <pc:sldMk cId="1283925247" sldId="263"/>
            <ac:picMk id="19" creationId="{36E24573-9F8B-8885-63BE-24638BC8C34A}"/>
          </ac:picMkLst>
        </pc:picChg>
        <pc:picChg chg="add mod ord">
          <ac:chgData name="Michael Barron" userId="28523549c39048d5" providerId="LiveId" clId="{88665CC3-1EA4-4FC7-BD55-D08CA9F3A05D}" dt="2025-06-23T20:39:05.545" v="42" actId="167"/>
          <ac:picMkLst>
            <pc:docMk/>
            <pc:sldMk cId="1283925247" sldId="263"/>
            <ac:picMk id="23" creationId="{BF3DDEDE-F695-9E5D-AF7A-2BB1DD251911}"/>
          </ac:picMkLst>
        </pc:picChg>
      </pc:sldChg>
      <pc:sldChg chg="setBg">
        <pc:chgData name="Michael Barron" userId="28523549c39048d5" providerId="LiveId" clId="{88665CC3-1EA4-4FC7-BD55-D08CA9F3A05D}" dt="2025-06-25T12:36:03.217" v="82"/>
        <pc:sldMkLst>
          <pc:docMk/>
          <pc:sldMk cId="1788700279" sldId="264"/>
        </pc:sldMkLst>
      </pc:sldChg>
      <pc:sldChg chg="setBg">
        <pc:chgData name="Michael Barron" userId="28523549c39048d5" providerId="LiveId" clId="{88665CC3-1EA4-4FC7-BD55-D08CA9F3A05D}" dt="2025-06-25T12:36:30.680" v="84"/>
        <pc:sldMkLst>
          <pc:docMk/>
          <pc:sldMk cId="3265412192" sldId="265"/>
        </pc:sldMkLst>
      </pc:sldChg>
      <pc:sldChg chg="new del">
        <pc:chgData name="Michael Barron" userId="28523549c39048d5" providerId="LiveId" clId="{88665CC3-1EA4-4FC7-BD55-D08CA9F3A05D}" dt="2025-06-25T12:30:11.612" v="62" actId="47"/>
        <pc:sldMkLst>
          <pc:docMk/>
          <pc:sldMk cId="524374458" sldId="266"/>
        </pc:sldMkLst>
      </pc:sldChg>
      <pc:sldChg chg="new del">
        <pc:chgData name="Michael Barron" userId="28523549c39048d5" providerId="LiveId" clId="{88665CC3-1EA4-4FC7-BD55-D08CA9F3A05D}" dt="2025-06-25T12:26:21.749" v="52" actId="47"/>
        <pc:sldMkLst>
          <pc:docMk/>
          <pc:sldMk cId="127556673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E686-451C-53A6-43A5-481C39936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6A51D-0DE3-0F07-828C-8B307A808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6DBA3-5B9F-84AB-4523-6340DFE1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97A5-149D-763C-39DE-A41043D1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12974-0673-684D-8820-678A6510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9E5F-B812-18FE-E229-B9C24AD7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5D61F-FB67-E3B6-D9ED-4B78C024C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3697-DA6F-0303-1BA7-C90CD0E3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821ED-91A6-4F5E-B9FB-4F77FDA9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345F4-E905-FBE8-F68F-976603FF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7C070-014D-F409-C299-224E5D594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7F524-89EE-25F6-271F-2996E4EBF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4CB3-3530-B55C-7451-E184674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61230-5474-C949-2F1C-C702BE2A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D05FF-000B-535C-352F-22D97434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291A-EBD3-002C-4533-B5CCFAD7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91C3C-E1F6-09C0-FE96-024C1F80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BF6F-8916-CD6F-182E-C1ED1334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39AF2-B04B-6FD3-3D80-6218595B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927D5-82AA-49CE-97A1-B1F85C72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CE43-77A8-A8C2-5374-24AC36F5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34852-DED0-C18D-5F28-2D1D7D15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8DE5-EA58-54A7-7388-C805861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78E3A-FFA0-3C97-A2D8-1EE1CBE1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F257C-D812-16BF-69E7-587FF72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3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5217-C5A5-B4F1-6907-9657E824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5191-BD13-AFB5-D6F4-7285048E7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CD6B1-C3BD-E85A-024B-5E5D5278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6C79F-9FFC-737B-7706-F0E540BF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BEB26-0236-9268-25F6-FFA9BB29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F97DB-8420-05BE-9A00-7A4582DF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9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C5B3-CCFA-A045-1FE6-68CFCB34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8C7D1-5245-F778-03C8-3062B766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23D28-5E3C-0319-089A-1AE7B3867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7E547-36C8-BE4F-D7DF-C4BA58677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A7682-3D3F-BBC2-0D65-62FD533E4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7DBCF-01B5-1F56-6205-3F9EF8EB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F62A56-B5BA-3EAD-E8E4-C000C3B7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48ACE-1C69-A580-4D84-45A34CF3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321A-3712-E996-91A2-FB48807A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AAA77-44EA-1278-7FA8-D99186F5E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C854E-6983-9FD1-23F0-3B07BD5D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F820D-34B8-9126-A84E-24600DEA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2CC23-4BF5-F492-58E2-6D6977C0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570EE-577D-0C9F-C900-762CACDE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0E0F0-7581-C7FE-741C-CB935E9F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F23E-AE43-375C-153C-25964A05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1058-620A-278B-E539-013C9E66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69383-7BE5-4B6E-4C80-90FAFD129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31291-7FA7-A3AE-F065-F91F6784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4A3F5-2372-0140-FAFE-687BAA88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D7F04-9989-1C52-B5F4-BFAF00F3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FE34-0E61-DCC0-939A-386599A2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5CAB3-463E-8ED8-E36E-51556B053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758FE-4D6C-74FB-4FCD-6092720A6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3DC65-B229-02FE-70A0-0129C27B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B16C6-D35D-28EB-ECE6-9F5647C5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F31B0-FD39-D257-66F9-8F07840D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27E6E-B186-8F2F-77A3-BDF45DD3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FFA7B-7C6C-5F9C-2D63-9FE8AB9BD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9DF0E-65FC-9848-BEAF-51B8AA04F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B9E57-1EFC-4429-86E8-C0AEF70D56C0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318DF-09CF-ACB4-2916-332ECA99E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8A73-FD30-C83C-2E4D-242FBFAD8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02270-B8DC-4046-8057-B3A1D62F5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B7EE-B5B7-16ED-1377-D65AF86A1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273" y="3613250"/>
            <a:ext cx="9144000" cy="2387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sz="4000" dirty="0">
                <a:solidFill>
                  <a:schemeClr val="tx2"/>
                </a:solidFill>
                <a:latin typeface="HelveticaNeueLT Pro 97 BlkCn" panose="020B0806030702020204" pitchFamily="34" charset="0"/>
              </a:rPr>
              <a:t>Speaker</a:t>
            </a:r>
            <a:br>
              <a:rPr lang="en-US" sz="4000" dirty="0">
                <a:solidFill>
                  <a:schemeClr val="tx2"/>
                </a:solidFill>
                <a:latin typeface="HelveticaNeueLT Pro 97 BlkCn" panose="020B0806030702020204" pitchFamily="34" charset="0"/>
              </a:rPr>
            </a:br>
            <a:r>
              <a:rPr lang="en-US" sz="4000" dirty="0">
                <a:solidFill>
                  <a:schemeClr val="tx2"/>
                </a:solidFill>
                <a:latin typeface="HelveticaNeueLT Pro 97 BlkCn" panose="020B08060307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9107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22D1-ABB5-B88D-72DF-D8A6C372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1" y="1825625"/>
            <a:ext cx="11764537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I, (insert name), have no commercial relationships to disclose</a:t>
            </a:r>
          </a:p>
          <a:p>
            <a:pPr marL="0" indent="0" algn="ctr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-or-</a:t>
            </a:r>
          </a:p>
          <a:p>
            <a:pPr marL="0" indent="0" algn="ctr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I, (insert name), have the following commercial relationship(s) to disclose:</a:t>
            </a:r>
          </a:p>
          <a:p>
            <a:pPr marL="0" indent="0" algn="ctr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Company name (do not use acronyms), relationship type (speaker’s bureau, research funding, stockholder, consultant, etc.)</a:t>
            </a:r>
          </a:p>
          <a:p>
            <a:pPr marL="0" indent="0" algn="ctr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If you will/will not be discussing any unapproved uses of pharmaceuticals or devices, add a sentence here to explain.</a:t>
            </a:r>
          </a:p>
          <a:p>
            <a:pPr marL="0" indent="0" algn="ctr">
              <a:buNone/>
            </a:pPr>
            <a:endParaRPr lang="en-US" dirty="0">
              <a:latin typeface="HelveticaNeueLT Pro 57 Cn" panose="020B0506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258F-E139-04E9-1F80-209E5865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536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NeueLT Pro 67 MdCn" panose="020B0606030502020204" pitchFamily="34" charset="0"/>
              </a:rPr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57863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F60B853-0607-D6A9-E81B-C9FCA038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83E6F"/>
                </a:solidFill>
                <a:latin typeface="HelveticaNeueLT Pro 65 Md" panose="020B0604020202020204" pitchFamily="34" charset="0"/>
              </a:rPr>
              <a:t>Slide with two content boxes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5E05AD-B1E7-DCD2-C2D8-48E4B43E45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183E6F"/>
                </a:solidFill>
                <a:latin typeface="HelveticaNeueLT Pro 65 Md" panose="020B0604020202020204" pitchFamily="34" charset="0"/>
              </a:rPr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E51BD97-7E80-71F3-59D3-DB43342B21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83E6F"/>
                </a:solidFill>
                <a:latin typeface="HelveticaNeueLT Pro 65 Md" panose="020B0604020202020204" pitchFamily="34" charset="0"/>
              </a:rPr>
              <a:t>Click to add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3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720-88A1-D904-4A56-731F6232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83E6F"/>
                </a:solidFill>
                <a:latin typeface="HelveticaNeueLT Pro 65 Md" panose="020B0604020202020204" pitchFamily="34" charset="0"/>
              </a:rPr>
              <a:t>Comparison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0BB6-1423-F2E0-7660-6F0C4F839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76145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elveticaNeueLT Pro 65 Md" panose="020B0604020202020204" pitchFamily="34" charset="0"/>
              </a:rPr>
              <a:t>Click to add text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1A714-D193-9BBA-2DEE-C1203A648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5036" y="1825625"/>
            <a:ext cx="5181600" cy="5272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elveticaNeueLT Pro 65 Md" panose="020B0604020202020204" pitchFamily="34" charset="0"/>
              </a:rPr>
              <a:t>Click to add text here.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E922C-1135-B4C4-40F5-3F731C80DCE6}"/>
              </a:ext>
            </a:extLst>
          </p:cNvPr>
          <p:cNvSpPr txBox="1"/>
          <p:nvPr/>
        </p:nvSpPr>
        <p:spPr>
          <a:xfrm>
            <a:off x="992460" y="2387028"/>
            <a:ext cx="4659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NeueLT Pro 57 Cn" panose="020B05060305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F99D0-BB69-B929-D2C9-7A90368E87C3}"/>
              </a:ext>
            </a:extLst>
          </p:cNvPr>
          <p:cNvSpPr txBox="1"/>
          <p:nvPr/>
        </p:nvSpPr>
        <p:spPr>
          <a:xfrm>
            <a:off x="6631233" y="2387028"/>
            <a:ext cx="4954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NeueLT Pro 57 Cn" panose="020B0506030502020204" pitchFamily="34" charset="0"/>
              </a:rPr>
              <a:t>Bullet points to go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NeueLT Pro 57 Cn" panose="020B05060305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9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F3DDEDE-F695-9E5D-AF7A-2BB1DD251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0"/>
            <a:ext cx="10287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244F33-C7AA-63ED-FE4D-0B4799E3BCD3}"/>
              </a:ext>
            </a:extLst>
          </p:cNvPr>
          <p:cNvSpPr/>
          <p:nvPr/>
        </p:nvSpPr>
        <p:spPr>
          <a:xfrm>
            <a:off x="0" y="0"/>
            <a:ext cx="636774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C63C09-79D3-037D-12D7-045F719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382"/>
            <a:ext cx="10515600" cy="1325563"/>
          </a:xfrm>
        </p:spPr>
        <p:txBody>
          <a:bodyPr/>
          <a:lstStyle/>
          <a:p>
            <a:r>
              <a:rPr lang="en-US" dirty="0">
                <a:latin typeface="HelveticaNeueLT Pro 65 Md" panose="020B0604020202020204" pitchFamily="34" charset="0"/>
              </a:rPr>
              <a:t>Slide with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D19A3BA-FA71-3449-9991-700989CD20E0}"/>
              </a:ext>
            </a:extLst>
          </p:cNvPr>
          <p:cNvSpPr txBox="1">
            <a:spLocks/>
          </p:cNvSpPr>
          <p:nvPr/>
        </p:nvSpPr>
        <p:spPr>
          <a:xfrm>
            <a:off x="855128" y="1965598"/>
            <a:ext cx="5181600" cy="4122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HelveticaNeueLT Pro 57 Cn" panose="020B0506030502020204" pitchFamily="34" charset="0"/>
              </a:rPr>
              <a:t>To change the image follow these steps:</a:t>
            </a:r>
          </a:p>
          <a:p>
            <a:r>
              <a:rPr lang="en-US" sz="2400" dirty="0">
                <a:latin typeface="HelveticaNeueLT Pro 57 Cn" panose="020B0506030502020204" pitchFamily="34" charset="0"/>
              </a:rPr>
              <a:t>Click on image </a:t>
            </a:r>
            <a:r>
              <a:rPr lang="en-US" sz="2400">
                <a:latin typeface="HelveticaNeueLT Pro 57 Cn" panose="020B0506030502020204" pitchFamily="34" charset="0"/>
              </a:rPr>
              <a:t>&gt; Delete</a:t>
            </a:r>
            <a:endParaRPr lang="en-US" sz="2400" dirty="0">
              <a:latin typeface="HelveticaNeueLT Pro 57 Cn" panose="020B0506030502020204" pitchFamily="34" charset="0"/>
            </a:endParaRPr>
          </a:p>
          <a:p>
            <a:r>
              <a:rPr lang="en-US" sz="2400" dirty="0">
                <a:latin typeface="HelveticaNeueLT Pro 57 Cn" panose="020B0506030502020204" pitchFamily="34" charset="0"/>
              </a:rPr>
              <a:t>Then insert the image you want</a:t>
            </a:r>
          </a:p>
          <a:p>
            <a:r>
              <a:rPr lang="en-US" sz="2400" dirty="0">
                <a:latin typeface="HelveticaNeueLT Pro 57 Cn" panose="020B0506030502020204" pitchFamily="34" charset="0"/>
              </a:rPr>
              <a:t>Right click on it &gt; Send to the back       (so the blue/green waves appear in front.)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017CF-0932-C104-D91C-0D118CB27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02"/>
            <a:ext cx="12192000" cy="976362"/>
          </a:xfrm>
          <a:prstGeom prst="rect">
            <a:avLst/>
          </a:prstGeom>
        </p:spPr>
      </p:pic>
      <p:pic>
        <p:nvPicPr>
          <p:cNvPr id="5" name="Picture 4" descr="A black and red background&#10;&#10;AI-generated content may be incorrect.">
            <a:extLst>
              <a:ext uri="{FF2B5EF4-FFF2-40B4-BE49-F238E27FC236}">
                <a16:creationId xmlns:a16="http://schemas.microsoft.com/office/drawing/2014/main" id="{01185FDF-C94E-2FEE-9D36-59AABB0CD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69"/>
            <a:ext cx="12192000" cy="67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5B5E-E285-B78F-8579-09AE5E7E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NeueLT Pro 67 MdCn" panose="020B0606030502020204" pitchFamily="34" charset="0"/>
              </a:rPr>
              <a:t>Content with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7946-F152-F99C-964D-8DA0792CEF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Lorem ipsum dolor sit </a:t>
            </a:r>
            <a:r>
              <a:rPr lang="en-US" sz="2000" dirty="0" err="1">
                <a:latin typeface="HelveticaNeueLT Pro 57 Cn" panose="020B0506030502020204" pitchFamily="34" charset="0"/>
              </a:rPr>
              <a:t>amet</a:t>
            </a:r>
            <a:r>
              <a:rPr lang="en-US" sz="2000" dirty="0">
                <a:latin typeface="HelveticaNeueLT Pro 57 Cn" panose="020B0506030502020204" pitchFamily="34" charset="0"/>
              </a:rPr>
              <a:t>, </a:t>
            </a:r>
            <a:r>
              <a:rPr lang="en-US" sz="2000" dirty="0" err="1">
                <a:latin typeface="HelveticaNeueLT Pro 57 Cn" panose="020B0506030502020204" pitchFamily="34" charset="0"/>
              </a:rPr>
              <a:t>consectetur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adipiscing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elit</a:t>
            </a:r>
            <a:r>
              <a:rPr lang="en-US" sz="2000" dirty="0">
                <a:latin typeface="HelveticaNeueLT Pro 57 Cn" panose="020B0506030502020204" pitchFamily="34" charset="0"/>
              </a:rPr>
              <a:t>, sed do </a:t>
            </a:r>
            <a:r>
              <a:rPr lang="en-US" sz="2000" dirty="0" err="1">
                <a:latin typeface="HelveticaNeueLT Pro 57 Cn" panose="020B0506030502020204" pitchFamily="34" charset="0"/>
              </a:rPr>
              <a:t>eiusmod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tempor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incididunt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ut</a:t>
            </a:r>
            <a:r>
              <a:rPr lang="en-US" sz="2000" dirty="0">
                <a:latin typeface="HelveticaNeueLT Pro 57 Cn" panose="020B0506030502020204" pitchFamily="34" charset="0"/>
              </a:rPr>
              <a:t> labore et dolore magna </a:t>
            </a:r>
            <a:r>
              <a:rPr lang="en-US" sz="2000" dirty="0" err="1">
                <a:latin typeface="HelveticaNeueLT Pro 57 Cn" panose="020B0506030502020204" pitchFamily="34" charset="0"/>
              </a:rPr>
              <a:t>aliqua</a:t>
            </a:r>
            <a:r>
              <a:rPr lang="en-US" sz="2000" dirty="0">
                <a:latin typeface="HelveticaNeueLT Pro 57 Cn" panose="020B05060305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Ut </a:t>
            </a:r>
            <a:r>
              <a:rPr lang="en-US" sz="2000" dirty="0" err="1">
                <a:latin typeface="HelveticaNeueLT Pro 57 Cn" panose="020B0506030502020204" pitchFamily="34" charset="0"/>
              </a:rPr>
              <a:t>enim</a:t>
            </a:r>
            <a:r>
              <a:rPr lang="en-US" sz="2000" dirty="0">
                <a:latin typeface="HelveticaNeueLT Pro 57 Cn" panose="020B0506030502020204" pitchFamily="34" charset="0"/>
              </a:rPr>
              <a:t> ad minim </a:t>
            </a:r>
            <a:r>
              <a:rPr lang="en-US" sz="2000" dirty="0" err="1">
                <a:latin typeface="HelveticaNeueLT Pro 57 Cn" panose="020B0506030502020204" pitchFamily="34" charset="0"/>
              </a:rPr>
              <a:t>veniam</a:t>
            </a:r>
            <a:r>
              <a:rPr lang="en-US" sz="2000" dirty="0">
                <a:latin typeface="HelveticaNeueLT Pro 57 Cn" panose="020B0506030502020204" pitchFamily="34" charset="0"/>
              </a:rPr>
              <a:t>, </a:t>
            </a:r>
            <a:r>
              <a:rPr lang="en-US" sz="2000" dirty="0" err="1">
                <a:latin typeface="HelveticaNeueLT Pro 57 Cn" panose="020B0506030502020204" pitchFamily="34" charset="0"/>
              </a:rPr>
              <a:t>quis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nostrud</a:t>
            </a:r>
            <a:r>
              <a:rPr lang="en-US" sz="2000" dirty="0">
                <a:latin typeface="HelveticaNeueLT Pro 57 Cn" panose="020B0506030502020204" pitchFamily="34" charset="0"/>
              </a:rPr>
              <a:t> exercitation </a:t>
            </a:r>
            <a:r>
              <a:rPr lang="en-US" sz="2000" dirty="0" err="1">
                <a:latin typeface="HelveticaNeueLT Pro 57 Cn" panose="020B0506030502020204" pitchFamily="34" charset="0"/>
              </a:rPr>
              <a:t>ullamco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laboris</a:t>
            </a:r>
            <a:r>
              <a:rPr lang="en-US" sz="2000" dirty="0">
                <a:latin typeface="HelveticaNeueLT Pro 57 Cn" panose="020B0506030502020204" pitchFamily="34" charset="0"/>
              </a:rPr>
              <a:t> nisi </a:t>
            </a:r>
            <a:r>
              <a:rPr lang="en-US" sz="2000" dirty="0" err="1">
                <a:latin typeface="HelveticaNeueLT Pro 57 Cn" panose="020B0506030502020204" pitchFamily="34" charset="0"/>
              </a:rPr>
              <a:t>ut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aliquip</a:t>
            </a:r>
            <a:r>
              <a:rPr lang="en-US" sz="2000" dirty="0">
                <a:latin typeface="HelveticaNeueLT Pro 57 Cn" panose="020B0506030502020204" pitchFamily="34" charset="0"/>
              </a:rPr>
              <a:t> ex </a:t>
            </a:r>
            <a:r>
              <a:rPr lang="en-US" sz="2000" dirty="0" err="1">
                <a:latin typeface="HelveticaNeueLT Pro 57 Cn" panose="020B0506030502020204" pitchFamily="34" charset="0"/>
              </a:rPr>
              <a:t>ea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commodo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consequat</a:t>
            </a:r>
            <a:r>
              <a:rPr lang="en-US" sz="2000" dirty="0">
                <a:latin typeface="HelveticaNeueLT Pro 57 Cn" panose="020B05060305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HelveticaNeueLT Pro 57 Cn" panose="020B0506030502020204" pitchFamily="34" charset="0"/>
              </a:rPr>
              <a:t>Duis </a:t>
            </a:r>
            <a:r>
              <a:rPr lang="en-US" sz="2000" dirty="0" err="1">
                <a:latin typeface="HelveticaNeueLT Pro 57 Cn" panose="020B0506030502020204" pitchFamily="34" charset="0"/>
              </a:rPr>
              <a:t>aute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irure</a:t>
            </a:r>
            <a:r>
              <a:rPr lang="en-US" sz="2000" dirty="0">
                <a:latin typeface="HelveticaNeueLT Pro 57 Cn" panose="020B0506030502020204" pitchFamily="34" charset="0"/>
              </a:rPr>
              <a:t> dolor in </a:t>
            </a:r>
            <a:r>
              <a:rPr lang="en-US" sz="2000" dirty="0" err="1">
                <a:latin typeface="HelveticaNeueLT Pro 57 Cn" panose="020B0506030502020204" pitchFamily="34" charset="0"/>
              </a:rPr>
              <a:t>reprehenderit</a:t>
            </a:r>
            <a:r>
              <a:rPr lang="en-US" sz="2000" dirty="0">
                <a:latin typeface="HelveticaNeueLT Pro 57 Cn" panose="020B0506030502020204" pitchFamily="34" charset="0"/>
              </a:rPr>
              <a:t> in </a:t>
            </a:r>
            <a:r>
              <a:rPr lang="en-US" sz="2000" dirty="0" err="1">
                <a:latin typeface="HelveticaNeueLT Pro 57 Cn" panose="020B0506030502020204" pitchFamily="34" charset="0"/>
              </a:rPr>
              <a:t>voluptate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velit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esse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cillum</a:t>
            </a:r>
            <a:r>
              <a:rPr lang="en-US" sz="2000" dirty="0">
                <a:latin typeface="HelveticaNeueLT Pro 57 Cn" panose="020B0506030502020204" pitchFamily="34" charset="0"/>
              </a:rPr>
              <a:t> dolore </a:t>
            </a:r>
            <a:r>
              <a:rPr lang="en-US" sz="2000" dirty="0" err="1">
                <a:latin typeface="HelveticaNeueLT Pro 57 Cn" panose="020B0506030502020204" pitchFamily="34" charset="0"/>
              </a:rPr>
              <a:t>eu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fugiat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nulla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pariatur</a:t>
            </a:r>
            <a:r>
              <a:rPr lang="en-US" sz="2000" dirty="0">
                <a:latin typeface="HelveticaNeueLT Pro 57 Cn" panose="020B0506030502020204" pitchFamily="34" charset="0"/>
              </a:rPr>
              <a:t>. </a:t>
            </a:r>
            <a:r>
              <a:rPr lang="en-US" sz="2000" dirty="0" err="1">
                <a:latin typeface="HelveticaNeueLT Pro 57 Cn" panose="020B0506030502020204" pitchFamily="34" charset="0"/>
              </a:rPr>
              <a:t>Excepteur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sint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occaecat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cupidatat</a:t>
            </a:r>
            <a:r>
              <a:rPr lang="en-US" sz="2000" dirty="0">
                <a:latin typeface="HelveticaNeueLT Pro 57 Cn" panose="020B0506030502020204" pitchFamily="34" charset="0"/>
              </a:rPr>
              <a:t> non </a:t>
            </a:r>
            <a:r>
              <a:rPr lang="en-US" sz="2000" dirty="0" err="1">
                <a:latin typeface="HelveticaNeueLT Pro 57 Cn" panose="020B0506030502020204" pitchFamily="34" charset="0"/>
              </a:rPr>
              <a:t>proident</a:t>
            </a:r>
            <a:r>
              <a:rPr lang="en-US" sz="2000" dirty="0">
                <a:latin typeface="HelveticaNeueLT Pro 57 Cn" panose="020B0506030502020204" pitchFamily="34" charset="0"/>
              </a:rPr>
              <a:t>, sunt in culpa qui </a:t>
            </a:r>
            <a:r>
              <a:rPr lang="en-US" sz="2000" dirty="0" err="1">
                <a:latin typeface="HelveticaNeueLT Pro 57 Cn" panose="020B0506030502020204" pitchFamily="34" charset="0"/>
              </a:rPr>
              <a:t>officia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deserunt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mollit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anim</a:t>
            </a:r>
            <a:r>
              <a:rPr lang="en-US" sz="2000" dirty="0">
                <a:latin typeface="HelveticaNeueLT Pro 57 Cn" panose="020B0506030502020204" pitchFamily="34" charset="0"/>
              </a:rPr>
              <a:t> id </a:t>
            </a:r>
            <a:r>
              <a:rPr lang="en-US" sz="2000" dirty="0" err="1">
                <a:latin typeface="HelveticaNeueLT Pro 57 Cn" panose="020B0506030502020204" pitchFamily="34" charset="0"/>
              </a:rPr>
              <a:t>est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laborum</a:t>
            </a:r>
            <a:r>
              <a:rPr lang="en-US" sz="2000" dirty="0">
                <a:latin typeface="HelveticaNeueLT Pro 57 Cn" panose="020B050603050202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E176A-F8FB-09BC-D1E9-97B3A05958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latin typeface="HelveticaNeueLT Pro 57 Cn" panose="020B0506030502020204" pitchFamily="34" charset="0"/>
              </a:rPr>
              <a:t>Lorem ipsum dolor sit </a:t>
            </a:r>
            <a:r>
              <a:rPr lang="en-US" sz="2000" dirty="0" err="1">
                <a:latin typeface="HelveticaNeueLT Pro 57 Cn" panose="020B0506030502020204" pitchFamily="34" charset="0"/>
              </a:rPr>
              <a:t>amet</a:t>
            </a:r>
            <a:r>
              <a:rPr lang="en-US" sz="2000" dirty="0">
                <a:latin typeface="HelveticaNeueLT Pro 57 Cn" panose="020B0506030502020204" pitchFamily="34" charset="0"/>
              </a:rPr>
              <a:t>, </a:t>
            </a:r>
            <a:r>
              <a:rPr lang="en-US" sz="2000" dirty="0" err="1">
                <a:latin typeface="HelveticaNeueLT Pro 57 Cn" panose="020B0506030502020204" pitchFamily="34" charset="0"/>
              </a:rPr>
              <a:t>consectetur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adipiscing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elit</a:t>
            </a:r>
            <a:r>
              <a:rPr lang="en-US" sz="2000" dirty="0">
                <a:latin typeface="HelveticaNeueLT Pro 57 Cn" panose="020B0506030502020204" pitchFamily="34" charset="0"/>
              </a:rPr>
              <a:t>, sed do </a:t>
            </a:r>
            <a:r>
              <a:rPr lang="en-US" sz="2000" dirty="0" err="1">
                <a:latin typeface="HelveticaNeueLT Pro 57 Cn" panose="020B0506030502020204" pitchFamily="34" charset="0"/>
              </a:rPr>
              <a:t>eiusmod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tempor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incididunt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ut</a:t>
            </a:r>
            <a:r>
              <a:rPr lang="en-US" sz="2000" dirty="0">
                <a:latin typeface="HelveticaNeueLT Pro 57 Cn" panose="020B0506030502020204" pitchFamily="34" charset="0"/>
              </a:rPr>
              <a:t> labore et dolore magna </a:t>
            </a:r>
            <a:r>
              <a:rPr lang="en-US" sz="2000" dirty="0" err="1">
                <a:latin typeface="HelveticaNeueLT Pro 57 Cn" panose="020B0506030502020204" pitchFamily="34" charset="0"/>
              </a:rPr>
              <a:t>aliqua</a:t>
            </a:r>
            <a:r>
              <a:rPr lang="en-US" sz="2000" dirty="0">
                <a:latin typeface="HelveticaNeueLT Pro 57 Cn" panose="020B0506030502020204" pitchFamily="34" charset="0"/>
              </a:rPr>
              <a:t>. </a:t>
            </a:r>
          </a:p>
          <a:p>
            <a:r>
              <a:rPr lang="en-US" sz="2000" dirty="0">
                <a:latin typeface="HelveticaNeueLT Pro 57 Cn" panose="020B0506030502020204" pitchFamily="34" charset="0"/>
              </a:rPr>
              <a:t>Lorem ipsum dolor sit </a:t>
            </a:r>
            <a:r>
              <a:rPr lang="en-US" sz="2000" dirty="0" err="1">
                <a:latin typeface="HelveticaNeueLT Pro 57 Cn" panose="020B0506030502020204" pitchFamily="34" charset="0"/>
              </a:rPr>
              <a:t>amet</a:t>
            </a:r>
            <a:r>
              <a:rPr lang="en-US" sz="2000" dirty="0">
                <a:latin typeface="HelveticaNeueLT Pro 57 Cn" panose="020B0506030502020204" pitchFamily="34" charset="0"/>
              </a:rPr>
              <a:t>, </a:t>
            </a:r>
            <a:r>
              <a:rPr lang="en-US" sz="2000" dirty="0" err="1">
                <a:latin typeface="HelveticaNeueLT Pro 57 Cn" panose="020B0506030502020204" pitchFamily="34" charset="0"/>
              </a:rPr>
              <a:t>consectetur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adipiscing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elit</a:t>
            </a:r>
            <a:r>
              <a:rPr lang="en-US" sz="2000" dirty="0">
                <a:latin typeface="HelveticaNeueLT Pro 57 Cn" panose="020B0506030502020204" pitchFamily="34" charset="0"/>
              </a:rPr>
              <a:t>, sed do </a:t>
            </a:r>
            <a:r>
              <a:rPr lang="en-US" sz="2000" dirty="0" err="1">
                <a:latin typeface="HelveticaNeueLT Pro 57 Cn" panose="020B0506030502020204" pitchFamily="34" charset="0"/>
              </a:rPr>
              <a:t>eiusmod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tempor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incididunt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ut</a:t>
            </a:r>
            <a:r>
              <a:rPr lang="en-US" sz="2000" dirty="0">
                <a:latin typeface="HelveticaNeueLT Pro 57 Cn" panose="020B0506030502020204" pitchFamily="34" charset="0"/>
              </a:rPr>
              <a:t> labore et dolore magna </a:t>
            </a:r>
            <a:r>
              <a:rPr lang="en-US" sz="2000" dirty="0" err="1">
                <a:latin typeface="HelveticaNeueLT Pro 57 Cn" panose="020B0506030502020204" pitchFamily="34" charset="0"/>
              </a:rPr>
              <a:t>aliqua</a:t>
            </a:r>
            <a:r>
              <a:rPr lang="en-US" sz="2000" dirty="0">
                <a:latin typeface="HelveticaNeueLT Pro 57 Cn" panose="020B0506030502020204" pitchFamily="34" charset="0"/>
              </a:rPr>
              <a:t>. </a:t>
            </a:r>
          </a:p>
          <a:p>
            <a:r>
              <a:rPr lang="en-US" sz="2000" dirty="0">
                <a:latin typeface="HelveticaNeueLT Pro 57 Cn" panose="020B0506030502020204" pitchFamily="34" charset="0"/>
              </a:rPr>
              <a:t>Lorem ipsum dolor sit </a:t>
            </a:r>
            <a:r>
              <a:rPr lang="en-US" sz="2000" dirty="0" err="1">
                <a:latin typeface="HelveticaNeueLT Pro 57 Cn" panose="020B0506030502020204" pitchFamily="34" charset="0"/>
              </a:rPr>
              <a:t>amet</a:t>
            </a:r>
            <a:r>
              <a:rPr lang="en-US" sz="2000" dirty="0">
                <a:latin typeface="HelveticaNeueLT Pro 57 Cn" panose="020B0506030502020204" pitchFamily="34" charset="0"/>
              </a:rPr>
              <a:t>, </a:t>
            </a:r>
            <a:r>
              <a:rPr lang="en-US" sz="2000" dirty="0" err="1">
                <a:latin typeface="HelveticaNeueLT Pro 57 Cn" panose="020B0506030502020204" pitchFamily="34" charset="0"/>
              </a:rPr>
              <a:t>consectetur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adipiscing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elit</a:t>
            </a:r>
            <a:r>
              <a:rPr lang="en-US" sz="2000" dirty="0">
                <a:latin typeface="HelveticaNeueLT Pro 57 Cn" panose="020B0506030502020204" pitchFamily="34" charset="0"/>
              </a:rPr>
              <a:t>, sed do </a:t>
            </a:r>
            <a:r>
              <a:rPr lang="en-US" sz="2000" dirty="0" err="1">
                <a:latin typeface="HelveticaNeueLT Pro 57 Cn" panose="020B0506030502020204" pitchFamily="34" charset="0"/>
              </a:rPr>
              <a:t>eiusmod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tempor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incididunt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ut</a:t>
            </a:r>
            <a:r>
              <a:rPr lang="en-US" sz="2000" dirty="0">
                <a:latin typeface="HelveticaNeueLT Pro 57 Cn" panose="020B0506030502020204" pitchFamily="34" charset="0"/>
              </a:rPr>
              <a:t> labore et dolore magna </a:t>
            </a:r>
            <a:r>
              <a:rPr lang="en-US" sz="2000" dirty="0" err="1">
                <a:latin typeface="HelveticaNeueLT Pro 57 Cn" panose="020B0506030502020204" pitchFamily="34" charset="0"/>
              </a:rPr>
              <a:t>aliqua</a:t>
            </a:r>
            <a:r>
              <a:rPr lang="en-US" sz="2000" dirty="0">
                <a:latin typeface="HelveticaNeueLT Pro 57 Cn" panose="020B0506030502020204" pitchFamily="34" charset="0"/>
              </a:rPr>
              <a:t>. </a:t>
            </a:r>
          </a:p>
          <a:p>
            <a:r>
              <a:rPr lang="en-US" sz="2000" dirty="0">
                <a:latin typeface="HelveticaNeueLT Pro 57 Cn" panose="020B0506030502020204" pitchFamily="34" charset="0"/>
              </a:rPr>
              <a:t>Lorem ipsum dolor sit </a:t>
            </a:r>
            <a:r>
              <a:rPr lang="en-US" sz="2000" dirty="0" err="1">
                <a:latin typeface="HelveticaNeueLT Pro 57 Cn" panose="020B0506030502020204" pitchFamily="34" charset="0"/>
              </a:rPr>
              <a:t>amet</a:t>
            </a:r>
            <a:r>
              <a:rPr lang="en-US" sz="2000" dirty="0">
                <a:latin typeface="HelveticaNeueLT Pro 57 Cn" panose="020B0506030502020204" pitchFamily="34" charset="0"/>
              </a:rPr>
              <a:t>, </a:t>
            </a:r>
            <a:r>
              <a:rPr lang="en-US" sz="2000" dirty="0" err="1">
                <a:latin typeface="HelveticaNeueLT Pro 57 Cn" panose="020B0506030502020204" pitchFamily="34" charset="0"/>
              </a:rPr>
              <a:t>consectetur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adipiscing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elit</a:t>
            </a:r>
            <a:r>
              <a:rPr lang="en-US" sz="2000" dirty="0">
                <a:latin typeface="HelveticaNeueLT Pro 57 Cn" panose="020B0506030502020204" pitchFamily="34" charset="0"/>
              </a:rPr>
              <a:t>, sed do </a:t>
            </a:r>
            <a:r>
              <a:rPr lang="en-US" sz="2000" dirty="0" err="1">
                <a:latin typeface="HelveticaNeueLT Pro 57 Cn" panose="020B0506030502020204" pitchFamily="34" charset="0"/>
              </a:rPr>
              <a:t>eiusmod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tempor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incididunt</a:t>
            </a:r>
            <a:r>
              <a:rPr lang="en-US" sz="2000" dirty="0">
                <a:latin typeface="HelveticaNeueLT Pro 57 Cn" panose="020B0506030502020204" pitchFamily="34" charset="0"/>
              </a:rPr>
              <a:t> </a:t>
            </a:r>
            <a:r>
              <a:rPr lang="en-US" sz="2000" dirty="0" err="1">
                <a:latin typeface="HelveticaNeueLT Pro 57 Cn" panose="020B0506030502020204" pitchFamily="34" charset="0"/>
              </a:rPr>
              <a:t>ut</a:t>
            </a:r>
            <a:r>
              <a:rPr lang="en-US" sz="2000" dirty="0">
                <a:latin typeface="HelveticaNeueLT Pro 57 Cn" panose="020B0506030502020204" pitchFamily="34" charset="0"/>
              </a:rPr>
              <a:t> labore et dolore magna </a:t>
            </a:r>
            <a:r>
              <a:rPr lang="en-US" sz="2000" dirty="0" err="1">
                <a:latin typeface="HelveticaNeueLT Pro 57 Cn" panose="020B0506030502020204" pitchFamily="34" charset="0"/>
              </a:rPr>
              <a:t>aliqua</a:t>
            </a:r>
            <a:r>
              <a:rPr lang="en-US" sz="2000" dirty="0">
                <a:latin typeface="HelveticaNeueLT Pro 57 Cn" panose="020B0506030502020204" pitchFamily="34" charset="0"/>
              </a:rPr>
              <a:t>. </a:t>
            </a:r>
          </a:p>
          <a:p>
            <a:endParaRPr lang="en-US" sz="2000" dirty="0">
              <a:latin typeface="HelveticaNeueLT Pro 57 Cn" panose="020B05060305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0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1EAC-2C4E-160C-B72D-B3F71690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547" y="2766216"/>
            <a:ext cx="4581293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NeueLT Pro 97 BlkCn" panose="020B0806030702020204" pitchFamily="34" charset="0"/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9C96-89DF-B641-C081-A72919392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3805" y="1966601"/>
            <a:ext cx="3711498" cy="292479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HelveticaNeueLT Pro 65 Md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NeueLT Pro 57 Cn" panose="020B0506030502020204" pitchFamily="34" charset="0"/>
              </a:rPr>
              <a:t>Address line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NeueLT Pro 57 Cn" panose="020B0506030502020204" pitchFamily="34" charset="0"/>
              </a:rPr>
              <a:t>Address line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NeueLT Pro 57 Cn" panose="020B0506030502020204" pitchFamily="34" charset="0"/>
              </a:rPr>
              <a:t>T: 000 000 0000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NeueLT Pro 57 Cn" panose="020B0506030502020204" pitchFamily="34" charset="0"/>
              </a:rPr>
              <a:t>E: email@email.com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E4A71-C0C6-9250-5EFC-DBDD7092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9337" y="3289608"/>
            <a:ext cx="3094463" cy="6021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HelveticaNeueLT Pro 65 Md" panose="020B0604020202020204" pitchFamily="34" charset="0"/>
              </a:rPr>
              <a:t>www.myavls.org</a:t>
            </a:r>
          </a:p>
        </p:txBody>
      </p:sp>
    </p:spTree>
    <p:extLst>
      <p:ext uri="{BB962C8B-B14F-4D97-AF65-F5344CB8AC3E}">
        <p14:creationId xmlns:p14="http://schemas.microsoft.com/office/powerpoint/2010/main" val="326541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407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HelveticaNeueLT Pro 57 Cn</vt:lpstr>
      <vt:lpstr>HelveticaNeueLT Pro 65 Md</vt:lpstr>
      <vt:lpstr>HelveticaNeueLT Pro 67 MdCn</vt:lpstr>
      <vt:lpstr>HelveticaNeueLT Pro 97 BlkCn</vt:lpstr>
      <vt:lpstr>Office Theme</vt:lpstr>
      <vt:lpstr>Speaker Title</vt:lpstr>
      <vt:lpstr>PowerPoint Presentation</vt:lpstr>
      <vt:lpstr>Section Slide</vt:lpstr>
      <vt:lpstr>Slide with two content boxes</vt:lpstr>
      <vt:lpstr>Comparison Slide</vt:lpstr>
      <vt:lpstr>Slide with Picture</vt:lpstr>
      <vt:lpstr>Content with caption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Barron</dc:creator>
  <cp:lastModifiedBy>Michael Barron</cp:lastModifiedBy>
  <cp:revision>1</cp:revision>
  <dcterms:created xsi:type="dcterms:W3CDTF">2025-06-23T15:28:49Z</dcterms:created>
  <dcterms:modified xsi:type="dcterms:W3CDTF">2025-06-25T12:42:18Z</dcterms:modified>
</cp:coreProperties>
</file>