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0" r:id="rId2"/>
  </p:sldMasterIdLst>
  <p:notesMasterIdLst>
    <p:notesMasterId r:id="rId9"/>
  </p:notesMasterIdLst>
  <p:sldIdLst>
    <p:sldId id="256" r:id="rId3"/>
    <p:sldId id="1103" r:id="rId4"/>
    <p:sldId id="1142" r:id="rId5"/>
    <p:sldId id="1104" r:id="rId6"/>
    <p:sldId id="1138" r:id="rId7"/>
    <p:sldId id="1137"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G5VnBdzYdqXc4RUAVIErNg==" hashData="wC1uw71PrV/vuR81+h2fJfN+loE5F/I6pBz0RzB4Xib7f5P/iprMirlIubt8ZnATAQcaOKhbGu5XFMxa8Ikttw=="/>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853"/>
    <p:restoredTop sz="95865"/>
  </p:normalViewPr>
  <p:slideViewPr>
    <p:cSldViewPr snapToGrid="0" snapToObjects="1">
      <p:cViewPr varScale="1">
        <p:scale>
          <a:sx n="148" d="100"/>
          <a:sy n="148" d="100"/>
        </p:scale>
        <p:origin x="224" y="720"/>
      </p:cViewPr>
      <p:guideLst/>
    </p:cSldViewPr>
  </p:slideViewPr>
  <p:notesTextViewPr>
    <p:cViewPr>
      <p:scale>
        <a:sx n="1" d="1"/>
        <a:sy n="1" d="1"/>
      </p:scale>
      <p:origin x="0" y="0"/>
    </p:cViewPr>
  </p:notesTextViewPr>
  <p:sorterViewPr>
    <p:cViewPr>
      <p:scale>
        <a:sx n="169" d="100"/>
        <a:sy n="169" d="100"/>
      </p:scale>
      <p:origin x="0" y="-18090"/>
    </p:cViewPr>
  </p:sorterViewPr>
  <p:notesViewPr>
    <p:cSldViewPr snapToGrid="0" snapToObjects="1">
      <p:cViewPr varScale="1">
        <p:scale>
          <a:sx n="157" d="100"/>
          <a:sy n="157" d="100"/>
        </p:scale>
        <p:origin x="499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04997C-F7F5-B34C-AF6C-229070878F3E}" type="datetimeFigureOut">
              <a:rPr lang="en-US" smtClean="0"/>
              <a:t>7/28/22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BDB04E-561D-6D4C-952B-441181D59C65}" type="slidenum">
              <a:rPr lang="en-US" smtClean="0"/>
              <a:t>‹#›</a:t>
            </a:fld>
            <a:endParaRPr lang="en-US"/>
          </a:p>
        </p:txBody>
      </p:sp>
    </p:spTree>
    <p:extLst>
      <p:ext uri="{BB962C8B-B14F-4D97-AF65-F5344CB8AC3E}">
        <p14:creationId xmlns:p14="http://schemas.microsoft.com/office/powerpoint/2010/main" val="12963664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9BDB04E-561D-6D4C-952B-441181D59C65}" type="slidenum">
              <a:rPr lang="en-US" smtClean="0"/>
              <a:t>1</a:t>
            </a:fld>
            <a:endParaRPr lang="en-US" dirty="0"/>
          </a:p>
        </p:txBody>
      </p:sp>
    </p:spTree>
    <p:extLst>
      <p:ext uri="{BB962C8B-B14F-4D97-AF65-F5344CB8AC3E}">
        <p14:creationId xmlns:p14="http://schemas.microsoft.com/office/powerpoint/2010/main" val="20155172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American Vein and Lymphatic Society was founded in 1985 as the North American Society of Phlebology  with the expressed purpose of bringing together physicians and surgeons from diverse specialties who share an interest in the diagnosis and treatment of superficial venous disease</a:t>
            </a:r>
          </a:p>
          <a:p>
            <a:endParaRPr lang="en-US" dirty="0"/>
          </a:p>
          <a:p>
            <a:r>
              <a:rPr lang="en-US" dirty="0"/>
              <a:t>In 1997, the Society changed its name from the North American Society of Phlebology to the American College of Phlebology to reflect the broadened scope and improved quality of the educational programs</a:t>
            </a:r>
          </a:p>
          <a:p>
            <a:endParaRPr lang="en-US" dirty="0"/>
          </a:p>
          <a:p>
            <a:r>
              <a:rPr lang="en-US" dirty="0"/>
              <a:t>In 2006, the Foundation for Venous &amp; lymphatic disease and the mission was expanded to include </a:t>
            </a:r>
            <a:r>
              <a:rPr lang="en-US" dirty="0" err="1"/>
              <a:t>recogntion</a:t>
            </a:r>
            <a:r>
              <a:rPr lang="en-US"/>
              <a:t> of specialty recognition for venous and lymphatic disease.  </a:t>
            </a:r>
          </a:p>
          <a:p>
            <a:endParaRPr lang="en-US"/>
          </a:p>
          <a:p>
            <a:r>
              <a:rPr lang="en-US"/>
              <a:t>This ultimately led to the </a:t>
            </a:r>
            <a:r>
              <a:rPr lang="en-US" err="1"/>
              <a:t>devlopment</a:t>
            </a:r>
            <a:r>
              <a:rPr lang="en-US"/>
              <a:t> of The American Board of Phlebology, now the American board of Venous &amp; Lymphatic Medicine, which now has more that 884 diplomates and oversees 6 fellowship program in venous and lymphatic medicine.</a:t>
            </a:r>
          </a:p>
          <a:p>
            <a:endParaRPr lang="en-US"/>
          </a:p>
          <a:p>
            <a:r>
              <a:rPr lang="en-US"/>
              <a:t>In 2019, the board of directors and membership changed the name to the American Vein &amp; Lymphatic Society to reflect its dedication to the new goals of advocacy, research and education in both venous and lymphatic medicine.</a:t>
            </a:r>
          </a:p>
        </p:txBody>
      </p:sp>
      <p:sp>
        <p:nvSpPr>
          <p:cNvPr id="4" name="Slide Number Placeholder 3"/>
          <p:cNvSpPr>
            <a:spLocks noGrp="1"/>
          </p:cNvSpPr>
          <p:nvPr>
            <p:ph type="sldNum" sz="quarter" idx="5"/>
          </p:nvPr>
        </p:nvSpPr>
        <p:spPr/>
        <p:txBody>
          <a:bodyPr/>
          <a:lstStyle/>
          <a:p>
            <a:fld id="{35A61039-9E98-C54D-A386-197FEEEB04D3}" type="slidenum">
              <a:rPr lang="en-US" smtClean="0"/>
              <a:t>2</a:t>
            </a:fld>
            <a:endParaRPr lang="en-US"/>
          </a:p>
        </p:txBody>
      </p:sp>
    </p:spTree>
    <p:extLst>
      <p:ext uri="{BB962C8B-B14F-4D97-AF65-F5344CB8AC3E}">
        <p14:creationId xmlns:p14="http://schemas.microsoft.com/office/powerpoint/2010/main" val="12206778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BDB04E-561D-6D4C-952B-441181D59C65}" type="slidenum">
              <a:rPr lang="en-US" smtClean="0"/>
              <a:t>3</a:t>
            </a:fld>
            <a:endParaRPr lang="en-US"/>
          </a:p>
        </p:txBody>
      </p:sp>
    </p:spTree>
    <p:extLst>
      <p:ext uri="{BB962C8B-B14F-4D97-AF65-F5344CB8AC3E}">
        <p14:creationId xmlns:p14="http://schemas.microsoft.com/office/powerpoint/2010/main" val="24408169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BDB04E-561D-6D4C-952B-441181D59C65}" type="slidenum">
              <a:rPr lang="en-US" smtClean="0"/>
              <a:t>4</a:t>
            </a:fld>
            <a:endParaRPr lang="en-US"/>
          </a:p>
        </p:txBody>
      </p:sp>
    </p:spTree>
    <p:extLst>
      <p:ext uri="{BB962C8B-B14F-4D97-AF65-F5344CB8AC3E}">
        <p14:creationId xmlns:p14="http://schemas.microsoft.com/office/powerpoint/2010/main" val="24505452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BDB04E-561D-6D4C-952B-441181D59C65}" type="slidenum">
              <a:rPr lang="en-US" smtClean="0"/>
              <a:t>5</a:t>
            </a:fld>
            <a:endParaRPr lang="en-US"/>
          </a:p>
        </p:txBody>
      </p:sp>
    </p:spTree>
    <p:extLst>
      <p:ext uri="{BB962C8B-B14F-4D97-AF65-F5344CB8AC3E}">
        <p14:creationId xmlns:p14="http://schemas.microsoft.com/office/powerpoint/2010/main" val="1356357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29BDB04E-561D-6D4C-952B-441181D59C65}" type="slidenum">
              <a:rPr lang="en-US" smtClean="0"/>
              <a:t>6</a:t>
            </a:fld>
            <a:endParaRPr lang="en-US"/>
          </a:p>
        </p:txBody>
      </p:sp>
    </p:spTree>
    <p:extLst>
      <p:ext uri="{BB962C8B-B14F-4D97-AF65-F5344CB8AC3E}">
        <p14:creationId xmlns:p14="http://schemas.microsoft.com/office/powerpoint/2010/main" val="36999341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66E0F0-9F3A-1A46-AD5F-A8CA1C06B5AD}"/>
              </a:ext>
            </a:extLst>
          </p:cNvPr>
          <p:cNvSpPr>
            <a:spLocks noGrp="1"/>
          </p:cNvSpPr>
          <p:nvPr>
            <p:ph type="ctrTitle"/>
          </p:nvPr>
        </p:nvSpPr>
        <p:spPr>
          <a:xfrm>
            <a:off x="1524000" y="665163"/>
            <a:ext cx="9144000" cy="2387600"/>
          </a:xfrm>
        </p:spPr>
        <p:txBody>
          <a:bodyPr anchor="ctr"/>
          <a:lstStyle>
            <a:lvl1pPr algn="ctr">
              <a:defRPr sz="6000" b="1" i="1">
                <a:latin typeface="Chalkduster" panose="03050602040202020205" pitchFamily="66" charset="77"/>
                <a:cs typeface="Times New Roman" panose="02020603050405020304" pitchFamily="18" charset="0"/>
              </a:defRPr>
            </a:lvl1pPr>
          </a:lstStyle>
          <a:p>
            <a:r>
              <a:rPr lang="en-US" dirty="0"/>
              <a:t>Click to edit Master title style</a:t>
            </a:r>
          </a:p>
        </p:txBody>
      </p:sp>
      <p:sp>
        <p:nvSpPr>
          <p:cNvPr id="3" name="Subtitle 2">
            <a:extLst>
              <a:ext uri="{FF2B5EF4-FFF2-40B4-BE49-F238E27FC236}">
                <a16:creationId xmlns:a16="http://schemas.microsoft.com/office/drawing/2014/main" id="{056F1EB0-3034-C040-9B78-73C960A70F00}"/>
              </a:ext>
            </a:extLst>
          </p:cNvPr>
          <p:cNvSpPr>
            <a:spLocks noGrp="1"/>
          </p:cNvSpPr>
          <p:nvPr>
            <p:ph type="subTitle" idx="1"/>
          </p:nvPr>
        </p:nvSpPr>
        <p:spPr>
          <a:xfrm>
            <a:off x="1524000" y="3602038"/>
            <a:ext cx="9144000" cy="1655762"/>
          </a:xfrm>
        </p:spPr>
        <p:txBody>
          <a:bodyPr>
            <a:normAutofit/>
          </a:bodyPr>
          <a:lstStyle>
            <a:lvl1pPr marL="0" indent="0" algn="ctr">
              <a:buNone/>
              <a:defRPr sz="3200" b="1" i="0">
                <a:solidFill>
                  <a:srgbClr val="C00000"/>
                </a:solidFill>
                <a:latin typeface="Times New Roman" panose="02020603050405020304" pitchFamily="18" charset="0"/>
                <a:cs typeface="Times New Roman" panose="02020603050405020304" pitchFamily="18"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Tree>
    <p:extLst>
      <p:ext uri="{BB962C8B-B14F-4D97-AF65-F5344CB8AC3E}">
        <p14:creationId xmlns:p14="http://schemas.microsoft.com/office/powerpoint/2010/main" val="579914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E62CE-554F-C84C-A6CA-D90C1E64388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00B71BC-4B1B-F64E-A4CA-40517FE39A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CE79F64-6B81-584A-84BC-7799C55301A1}"/>
              </a:ext>
            </a:extLst>
          </p:cNvPr>
          <p:cNvSpPr>
            <a:spLocks noGrp="1"/>
          </p:cNvSpPr>
          <p:nvPr>
            <p:ph type="sldNum" sz="quarter" idx="12"/>
          </p:nvPr>
        </p:nvSpPr>
        <p:spPr/>
        <p:txBody>
          <a:bodyPr/>
          <a:lstStyle/>
          <a:p>
            <a:fld id="{685F3CA9-40FA-A346-9E14-5415BF1BD199}" type="slidenum">
              <a:rPr lang="en-US" smtClean="0"/>
              <a:t>‹#›</a:t>
            </a:fld>
            <a:endParaRPr lang="en-US"/>
          </a:p>
        </p:txBody>
      </p:sp>
    </p:spTree>
    <p:extLst>
      <p:ext uri="{BB962C8B-B14F-4D97-AF65-F5344CB8AC3E}">
        <p14:creationId xmlns:p14="http://schemas.microsoft.com/office/powerpoint/2010/main" val="117080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C58447D-239B-9248-BEFC-89167DE0BCB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EFDFC6B-685A-D841-9D6D-5D80CC2E2D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3D254F62-D90A-AB49-9492-44292A5D1E72}"/>
              </a:ext>
            </a:extLst>
          </p:cNvPr>
          <p:cNvSpPr>
            <a:spLocks noGrp="1"/>
          </p:cNvSpPr>
          <p:nvPr>
            <p:ph type="sldNum" sz="quarter" idx="12"/>
          </p:nvPr>
        </p:nvSpPr>
        <p:spPr/>
        <p:txBody>
          <a:bodyPr/>
          <a:lstStyle/>
          <a:p>
            <a:fld id="{685F3CA9-40FA-A346-9E14-5415BF1BD199}" type="slidenum">
              <a:rPr lang="en-US" smtClean="0"/>
              <a:t>‹#›</a:t>
            </a:fld>
            <a:endParaRPr lang="en-US"/>
          </a:p>
        </p:txBody>
      </p:sp>
    </p:spTree>
    <p:extLst>
      <p:ext uri="{BB962C8B-B14F-4D97-AF65-F5344CB8AC3E}">
        <p14:creationId xmlns:p14="http://schemas.microsoft.com/office/powerpoint/2010/main" val="8550282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DC554-CEDC-F844-9521-36B856CC0E51}"/>
              </a:ext>
            </a:extLst>
          </p:cNvPr>
          <p:cNvSpPr>
            <a:spLocks noGrp="1"/>
          </p:cNvSpPr>
          <p:nvPr>
            <p:ph type="ctrTitle"/>
          </p:nvPr>
        </p:nvSpPr>
        <p:spPr>
          <a:xfrm>
            <a:off x="1471448" y="1774004"/>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F8BA2EC-1303-5F46-A777-389026FB9B36}"/>
              </a:ext>
            </a:extLst>
          </p:cNvPr>
          <p:cNvSpPr>
            <a:spLocks noGrp="1"/>
          </p:cNvSpPr>
          <p:nvPr>
            <p:ph type="subTitle" idx="1"/>
          </p:nvPr>
        </p:nvSpPr>
        <p:spPr>
          <a:xfrm>
            <a:off x="1566042" y="4653072"/>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6470407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DF3C9-EB4C-554F-8BEB-0A6F0922157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DD6102-A620-B148-8B71-39235D43B5D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D0E155-1F66-1C44-B541-BD44A04D8CAE}"/>
              </a:ext>
            </a:extLst>
          </p:cNvPr>
          <p:cNvSpPr>
            <a:spLocks noGrp="1"/>
          </p:cNvSpPr>
          <p:nvPr>
            <p:ph type="dt" sz="half" idx="10"/>
          </p:nvPr>
        </p:nvSpPr>
        <p:spPr>
          <a:xfrm>
            <a:off x="838200" y="6356350"/>
            <a:ext cx="2743200" cy="365125"/>
          </a:xfrm>
          <a:prstGeom prst="rect">
            <a:avLst/>
          </a:prstGeom>
        </p:spPr>
        <p:txBody>
          <a:bodyPr/>
          <a:lstStyle/>
          <a:p>
            <a:fld id="{6645548D-A9C4-A347-ABD5-8F0B9094A764}" type="datetimeFigureOut">
              <a:rPr lang="en-US" smtClean="0"/>
              <a:t>7/28/22</a:t>
            </a:fld>
            <a:endParaRPr lang="en-US"/>
          </a:p>
        </p:txBody>
      </p:sp>
      <p:sp>
        <p:nvSpPr>
          <p:cNvPr id="5" name="Footer Placeholder 4">
            <a:extLst>
              <a:ext uri="{FF2B5EF4-FFF2-40B4-BE49-F238E27FC236}">
                <a16:creationId xmlns:a16="http://schemas.microsoft.com/office/drawing/2014/main" id="{72D86580-EE75-0146-A141-C15037E427DA}"/>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AF25F66A-2D85-C045-A43E-3BECC4E5B6D8}"/>
              </a:ext>
            </a:extLst>
          </p:cNvPr>
          <p:cNvSpPr>
            <a:spLocks noGrp="1"/>
          </p:cNvSpPr>
          <p:nvPr>
            <p:ph type="sldNum" sz="quarter" idx="12"/>
          </p:nvPr>
        </p:nvSpPr>
        <p:spPr>
          <a:xfrm>
            <a:off x="8610600" y="6356350"/>
            <a:ext cx="2743200" cy="365125"/>
          </a:xfrm>
          <a:prstGeom prst="rect">
            <a:avLst/>
          </a:prstGeom>
        </p:spPr>
        <p:txBody>
          <a:bodyPr/>
          <a:lstStyle/>
          <a:p>
            <a:fld id="{2AA0E88E-743B-5C48-B162-33175FC55F7E}" type="slidenum">
              <a:rPr lang="en-US" smtClean="0"/>
              <a:t>‹#›</a:t>
            </a:fld>
            <a:endParaRPr lang="en-US"/>
          </a:p>
        </p:txBody>
      </p:sp>
    </p:spTree>
    <p:extLst>
      <p:ext uri="{BB962C8B-B14F-4D97-AF65-F5344CB8AC3E}">
        <p14:creationId xmlns:p14="http://schemas.microsoft.com/office/powerpoint/2010/main" val="10056948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56A78-6B13-6F49-B17D-0467B4D1071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57A79C6-3744-A647-A401-BEDFF6F6CD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75AD835E-8C16-144A-A257-2879CDE095CB}"/>
              </a:ext>
            </a:extLst>
          </p:cNvPr>
          <p:cNvSpPr>
            <a:spLocks noGrp="1"/>
          </p:cNvSpPr>
          <p:nvPr>
            <p:ph type="dt" sz="half" idx="10"/>
          </p:nvPr>
        </p:nvSpPr>
        <p:spPr>
          <a:xfrm>
            <a:off x="838200" y="6356350"/>
            <a:ext cx="2743200" cy="365125"/>
          </a:xfrm>
          <a:prstGeom prst="rect">
            <a:avLst/>
          </a:prstGeom>
        </p:spPr>
        <p:txBody>
          <a:bodyPr/>
          <a:lstStyle/>
          <a:p>
            <a:fld id="{6645548D-A9C4-A347-ABD5-8F0B9094A764}" type="datetimeFigureOut">
              <a:rPr lang="en-US" smtClean="0"/>
              <a:t>7/28/22</a:t>
            </a:fld>
            <a:endParaRPr lang="en-US"/>
          </a:p>
        </p:txBody>
      </p:sp>
      <p:sp>
        <p:nvSpPr>
          <p:cNvPr id="5" name="Footer Placeholder 4">
            <a:extLst>
              <a:ext uri="{FF2B5EF4-FFF2-40B4-BE49-F238E27FC236}">
                <a16:creationId xmlns:a16="http://schemas.microsoft.com/office/drawing/2014/main" id="{CD5FC0E4-2399-1F4C-840A-7803462B7C7C}"/>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1C9A722B-D1C6-6C4D-9C5B-7CE29BFF2DB8}"/>
              </a:ext>
            </a:extLst>
          </p:cNvPr>
          <p:cNvSpPr>
            <a:spLocks noGrp="1"/>
          </p:cNvSpPr>
          <p:nvPr>
            <p:ph type="sldNum" sz="quarter" idx="12"/>
          </p:nvPr>
        </p:nvSpPr>
        <p:spPr>
          <a:xfrm>
            <a:off x="8610600" y="6356350"/>
            <a:ext cx="2743200" cy="365125"/>
          </a:xfrm>
          <a:prstGeom prst="rect">
            <a:avLst/>
          </a:prstGeom>
        </p:spPr>
        <p:txBody>
          <a:bodyPr/>
          <a:lstStyle/>
          <a:p>
            <a:fld id="{2AA0E88E-743B-5C48-B162-33175FC55F7E}" type="slidenum">
              <a:rPr lang="en-US" smtClean="0"/>
              <a:t>‹#›</a:t>
            </a:fld>
            <a:endParaRPr lang="en-US"/>
          </a:p>
        </p:txBody>
      </p:sp>
    </p:spTree>
    <p:extLst>
      <p:ext uri="{BB962C8B-B14F-4D97-AF65-F5344CB8AC3E}">
        <p14:creationId xmlns:p14="http://schemas.microsoft.com/office/powerpoint/2010/main" val="41294426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CD813C-FB2B-394A-9BDF-BA386444CB0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7FB7D04-EB8B-8A43-8644-1E7EA0BCFBC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38AC7A-615E-5C43-B71F-6D6F4AB2F783}"/>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D20E0D-7778-DC4A-9E88-91B4EBC04B0C}"/>
              </a:ext>
            </a:extLst>
          </p:cNvPr>
          <p:cNvSpPr>
            <a:spLocks noGrp="1"/>
          </p:cNvSpPr>
          <p:nvPr>
            <p:ph type="dt" sz="half" idx="10"/>
          </p:nvPr>
        </p:nvSpPr>
        <p:spPr>
          <a:xfrm>
            <a:off x="838200" y="6356350"/>
            <a:ext cx="2743200" cy="365125"/>
          </a:xfrm>
          <a:prstGeom prst="rect">
            <a:avLst/>
          </a:prstGeom>
        </p:spPr>
        <p:txBody>
          <a:bodyPr/>
          <a:lstStyle/>
          <a:p>
            <a:fld id="{6645548D-A9C4-A347-ABD5-8F0B9094A764}" type="datetimeFigureOut">
              <a:rPr lang="en-US" smtClean="0"/>
              <a:t>7/28/22</a:t>
            </a:fld>
            <a:endParaRPr lang="en-US"/>
          </a:p>
        </p:txBody>
      </p:sp>
      <p:sp>
        <p:nvSpPr>
          <p:cNvPr id="6" name="Footer Placeholder 5">
            <a:extLst>
              <a:ext uri="{FF2B5EF4-FFF2-40B4-BE49-F238E27FC236}">
                <a16:creationId xmlns:a16="http://schemas.microsoft.com/office/drawing/2014/main" id="{3DCD8892-A169-8044-B180-562CE2D6D610}"/>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B1728FDE-36D6-6D4E-B7EA-4135F789F420}"/>
              </a:ext>
            </a:extLst>
          </p:cNvPr>
          <p:cNvSpPr>
            <a:spLocks noGrp="1"/>
          </p:cNvSpPr>
          <p:nvPr>
            <p:ph type="sldNum" sz="quarter" idx="12"/>
          </p:nvPr>
        </p:nvSpPr>
        <p:spPr>
          <a:xfrm>
            <a:off x="8610600" y="6356350"/>
            <a:ext cx="2743200" cy="365125"/>
          </a:xfrm>
          <a:prstGeom prst="rect">
            <a:avLst/>
          </a:prstGeom>
        </p:spPr>
        <p:txBody>
          <a:bodyPr/>
          <a:lstStyle/>
          <a:p>
            <a:fld id="{2AA0E88E-743B-5C48-B162-33175FC55F7E}" type="slidenum">
              <a:rPr lang="en-US" smtClean="0"/>
              <a:t>‹#›</a:t>
            </a:fld>
            <a:endParaRPr lang="en-US"/>
          </a:p>
        </p:txBody>
      </p:sp>
    </p:spTree>
    <p:extLst>
      <p:ext uri="{BB962C8B-B14F-4D97-AF65-F5344CB8AC3E}">
        <p14:creationId xmlns:p14="http://schemas.microsoft.com/office/powerpoint/2010/main" val="12236390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A8098-367E-9542-B804-9932897EA1D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EAA63C6-E479-8244-9937-AAE97CE93D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0472868-594A-3142-A6EA-A1D0256A49D9}"/>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C6E53A-FD97-664C-A5DB-639C21C4050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4B9E047-8175-4F43-AC34-657FBAF012F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AA227B7-A749-8743-9012-354056BD1890}"/>
              </a:ext>
            </a:extLst>
          </p:cNvPr>
          <p:cNvSpPr>
            <a:spLocks noGrp="1"/>
          </p:cNvSpPr>
          <p:nvPr>
            <p:ph type="dt" sz="half" idx="10"/>
          </p:nvPr>
        </p:nvSpPr>
        <p:spPr>
          <a:xfrm>
            <a:off x="838200" y="6356350"/>
            <a:ext cx="2743200" cy="365125"/>
          </a:xfrm>
          <a:prstGeom prst="rect">
            <a:avLst/>
          </a:prstGeom>
        </p:spPr>
        <p:txBody>
          <a:bodyPr/>
          <a:lstStyle/>
          <a:p>
            <a:fld id="{6645548D-A9C4-A347-ABD5-8F0B9094A764}" type="datetimeFigureOut">
              <a:rPr lang="en-US" smtClean="0"/>
              <a:t>7/28/22</a:t>
            </a:fld>
            <a:endParaRPr lang="en-US"/>
          </a:p>
        </p:txBody>
      </p:sp>
      <p:sp>
        <p:nvSpPr>
          <p:cNvPr id="8" name="Footer Placeholder 7">
            <a:extLst>
              <a:ext uri="{FF2B5EF4-FFF2-40B4-BE49-F238E27FC236}">
                <a16:creationId xmlns:a16="http://schemas.microsoft.com/office/drawing/2014/main" id="{93932174-7EC0-FF4A-AE5F-8DF0831F32E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8CE8D145-851C-404C-B61F-DF7C7FAB2B9B}"/>
              </a:ext>
            </a:extLst>
          </p:cNvPr>
          <p:cNvSpPr>
            <a:spLocks noGrp="1"/>
          </p:cNvSpPr>
          <p:nvPr>
            <p:ph type="sldNum" sz="quarter" idx="12"/>
          </p:nvPr>
        </p:nvSpPr>
        <p:spPr>
          <a:xfrm>
            <a:off x="8610600" y="6356350"/>
            <a:ext cx="2743200" cy="365125"/>
          </a:xfrm>
          <a:prstGeom prst="rect">
            <a:avLst/>
          </a:prstGeom>
        </p:spPr>
        <p:txBody>
          <a:bodyPr/>
          <a:lstStyle/>
          <a:p>
            <a:fld id="{2AA0E88E-743B-5C48-B162-33175FC55F7E}" type="slidenum">
              <a:rPr lang="en-US" smtClean="0"/>
              <a:t>‹#›</a:t>
            </a:fld>
            <a:endParaRPr lang="en-US"/>
          </a:p>
        </p:txBody>
      </p:sp>
    </p:spTree>
    <p:extLst>
      <p:ext uri="{BB962C8B-B14F-4D97-AF65-F5344CB8AC3E}">
        <p14:creationId xmlns:p14="http://schemas.microsoft.com/office/powerpoint/2010/main" val="163794232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F76072-BC80-F241-AE54-AFAFA7320A5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D98A100-F662-A644-A5A7-E2961E0B72B9}"/>
              </a:ext>
            </a:extLst>
          </p:cNvPr>
          <p:cNvSpPr>
            <a:spLocks noGrp="1"/>
          </p:cNvSpPr>
          <p:nvPr>
            <p:ph type="dt" sz="half" idx="10"/>
          </p:nvPr>
        </p:nvSpPr>
        <p:spPr>
          <a:xfrm>
            <a:off x="838200" y="6356350"/>
            <a:ext cx="2743200" cy="365125"/>
          </a:xfrm>
          <a:prstGeom prst="rect">
            <a:avLst/>
          </a:prstGeom>
        </p:spPr>
        <p:txBody>
          <a:bodyPr/>
          <a:lstStyle/>
          <a:p>
            <a:fld id="{6645548D-A9C4-A347-ABD5-8F0B9094A764}" type="datetimeFigureOut">
              <a:rPr lang="en-US" smtClean="0"/>
              <a:t>7/28/22</a:t>
            </a:fld>
            <a:endParaRPr lang="en-US"/>
          </a:p>
        </p:txBody>
      </p:sp>
      <p:sp>
        <p:nvSpPr>
          <p:cNvPr id="4" name="Footer Placeholder 3">
            <a:extLst>
              <a:ext uri="{FF2B5EF4-FFF2-40B4-BE49-F238E27FC236}">
                <a16:creationId xmlns:a16="http://schemas.microsoft.com/office/drawing/2014/main" id="{CE9A1140-FF26-3643-8003-59C41D2BE865}"/>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CD20DDC9-3D38-0E40-BE39-1BC907A4F694}"/>
              </a:ext>
            </a:extLst>
          </p:cNvPr>
          <p:cNvSpPr>
            <a:spLocks noGrp="1"/>
          </p:cNvSpPr>
          <p:nvPr>
            <p:ph type="sldNum" sz="quarter" idx="12"/>
          </p:nvPr>
        </p:nvSpPr>
        <p:spPr>
          <a:xfrm>
            <a:off x="8610600" y="6356350"/>
            <a:ext cx="2743200" cy="365125"/>
          </a:xfrm>
          <a:prstGeom prst="rect">
            <a:avLst/>
          </a:prstGeom>
        </p:spPr>
        <p:txBody>
          <a:bodyPr/>
          <a:lstStyle/>
          <a:p>
            <a:fld id="{2AA0E88E-743B-5C48-B162-33175FC55F7E}" type="slidenum">
              <a:rPr lang="en-US" smtClean="0"/>
              <a:t>‹#›</a:t>
            </a:fld>
            <a:endParaRPr lang="en-US"/>
          </a:p>
        </p:txBody>
      </p:sp>
    </p:spTree>
    <p:extLst>
      <p:ext uri="{BB962C8B-B14F-4D97-AF65-F5344CB8AC3E}">
        <p14:creationId xmlns:p14="http://schemas.microsoft.com/office/powerpoint/2010/main" val="41823499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4AE583-2F1F-8241-8D7A-815359A5940E}"/>
              </a:ext>
            </a:extLst>
          </p:cNvPr>
          <p:cNvSpPr>
            <a:spLocks noGrp="1"/>
          </p:cNvSpPr>
          <p:nvPr>
            <p:ph type="dt" sz="half" idx="10"/>
          </p:nvPr>
        </p:nvSpPr>
        <p:spPr>
          <a:xfrm>
            <a:off x="838200" y="6356350"/>
            <a:ext cx="2743200" cy="365125"/>
          </a:xfrm>
          <a:prstGeom prst="rect">
            <a:avLst/>
          </a:prstGeom>
        </p:spPr>
        <p:txBody>
          <a:bodyPr/>
          <a:lstStyle/>
          <a:p>
            <a:fld id="{6645548D-A9C4-A347-ABD5-8F0B9094A764}" type="datetimeFigureOut">
              <a:rPr lang="en-US" smtClean="0"/>
              <a:t>7/28/22</a:t>
            </a:fld>
            <a:endParaRPr lang="en-US"/>
          </a:p>
        </p:txBody>
      </p:sp>
      <p:sp>
        <p:nvSpPr>
          <p:cNvPr id="3" name="Footer Placeholder 2">
            <a:extLst>
              <a:ext uri="{FF2B5EF4-FFF2-40B4-BE49-F238E27FC236}">
                <a16:creationId xmlns:a16="http://schemas.microsoft.com/office/drawing/2014/main" id="{5ED67892-FB65-C742-91F8-BBA63E326219}"/>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AEAEE1DF-566D-A448-A909-E853E0A3C73A}"/>
              </a:ext>
            </a:extLst>
          </p:cNvPr>
          <p:cNvSpPr>
            <a:spLocks noGrp="1"/>
          </p:cNvSpPr>
          <p:nvPr>
            <p:ph type="sldNum" sz="quarter" idx="12"/>
          </p:nvPr>
        </p:nvSpPr>
        <p:spPr>
          <a:xfrm>
            <a:off x="8610600" y="6356350"/>
            <a:ext cx="2743200" cy="365125"/>
          </a:xfrm>
          <a:prstGeom prst="rect">
            <a:avLst/>
          </a:prstGeom>
        </p:spPr>
        <p:txBody>
          <a:bodyPr/>
          <a:lstStyle/>
          <a:p>
            <a:fld id="{2AA0E88E-743B-5C48-B162-33175FC55F7E}" type="slidenum">
              <a:rPr lang="en-US" smtClean="0"/>
              <a:t>‹#›</a:t>
            </a:fld>
            <a:endParaRPr lang="en-US"/>
          </a:p>
        </p:txBody>
      </p:sp>
    </p:spTree>
    <p:extLst>
      <p:ext uri="{BB962C8B-B14F-4D97-AF65-F5344CB8AC3E}">
        <p14:creationId xmlns:p14="http://schemas.microsoft.com/office/powerpoint/2010/main" val="34095586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43CE94-F9BD-0340-8EBF-B8F912A9086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20D9EA4-610A-D84A-9CC3-8CDC5720397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1DA3807-4FBF-AA4B-8010-9546EF35C9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41FFD9A-0F8A-544F-9573-2B631E558300}"/>
              </a:ext>
            </a:extLst>
          </p:cNvPr>
          <p:cNvSpPr>
            <a:spLocks noGrp="1"/>
          </p:cNvSpPr>
          <p:nvPr>
            <p:ph type="dt" sz="half" idx="10"/>
          </p:nvPr>
        </p:nvSpPr>
        <p:spPr>
          <a:xfrm>
            <a:off x="838200" y="6356350"/>
            <a:ext cx="2743200" cy="365125"/>
          </a:xfrm>
          <a:prstGeom prst="rect">
            <a:avLst/>
          </a:prstGeom>
        </p:spPr>
        <p:txBody>
          <a:bodyPr/>
          <a:lstStyle/>
          <a:p>
            <a:fld id="{6645548D-A9C4-A347-ABD5-8F0B9094A764}" type="datetimeFigureOut">
              <a:rPr lang="en-US" smtClean="0"/>
              <a:t>7/28/22</a:t>
            </a:fld>
            <a:endParaRPr lang="en-US"/>
          </a:p>
        </p:txBody>
      </p:sp>
      <p:sp>
        <p:nvSpPr>
          <p:cNvPr id="6" name="Footer Placeholder 5">
            <a:extLst>
              <a:ext uri="{FF2B5EF4-FFF2-40B4-BE49-F238E27FC236}">
                <a16:creationId xmlns:a16="http://schemas.microsoft.com/office/drawing/2014/main" id="{564F710B-3E34-5045-8E0C-4868224F6FB1}"/>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53189D46-5F74-5843-90A7-68C6E60C2680}"/>
              </a:ext>
            </a:extLst>
          </p:cNvPr>
          <p:cNvSpPr>
            <a:spLocks noGrp="1"/>
          </p:cNvSpPr>
          <p:nvPr>
            <p:ph type="sldNum" sz="quarter" idx="12"/>
          </p:nvPr>
        </p:nvSpPr>
        <p:spPr>
          <a:xfrm>
            <a:off x="8610600" y="6356350"/>
            <a:ext cx="2743200" cy="365125"/>
          </a:xfrm>
          <a:prstGeom prst="rect">
            <a:avLst/>
          </a:prstGeom>
        </p:spPr>
        <p:txBody>
          <a:bodyPr/>
          <a:lstStyle/>
          <a:p>
            <a:fld id="{2AA0E88E-743B-5C48-B162-33175FC55F7E}" type="slidenum">
              <a:rPr lang="en-US" smtClean="0"/>
              <a:t>‹#›</a:t>
            </a:fld>
            <a:endParaRPr lang="en-US"/>
          </a:p>
        </p:txBody>
      </p:sp>
    </p:spTree>
    <p:extLst>
      <p:ext uri="{BB962C8B-B14F-4D97-AF65-F5344CB8AC3E}">
        <p14:creationId xmlns:p14="http://schemas.microsoft.com/office/powerpoint/2010/main" val="3744330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A7F7-059A-A44D-8BED-C1275A40833D}"/>
              </a:ext>
            </a:extLst>
          </p:cNvPr>
          <p:cNvSpPr>
            <a:spLocks noGrp="1"/>
          </p:cNvSpPr>
          <p:nvPr>
            <p:ph type="title"/>
          </p:nvPr>
        </p:nvSpPr>
        <p:spPr>
          <a:xfrm>
            <a:off x="2501152" y="403412"/>
            <a:ext cx="8852647" cy="1287276"/>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548629A8-1BA9-5142-B381-EE53E54777B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a:extLst>
              <a:ext uri="{FF2B5EF4-FFF2-40B4-BE49-F238E27FC236}">
                <a16:creationId xmlns:a16="http://schemas.microsoft.com/office/drawing/2014/main" id="{74B3A5ED-182A-D44B-9F59-CE422D1B22BD}"/>
              </a:ext>
            </a:extLst>
          </p:cNvPr>
          <p:cNvSpPr>
            <a:spLocks noGrp="1"/>
          </p:cNvSpPr>
          <p:nvPr>
            <p:ph type="sldNum" sz="quarter" idx="12"/>
          </p:nvPr>
        </p:nvSpPr>
        <p:spPr/>
        <p:txBody>
          <a:bodyPr/>
          <a:lstStyle/>
          <a:p>
            <a:fld id="{685F3CA9-40FA-A346-9E14-5415BF1BD199}" type="slidenum">
              <a:rPr lang="en-US" smtClean="0"/>
              <a:t>‹#›</a:t>
            </a:fld>
            <a:endParaRPr lang="en-US"/>
          </a:p>
        </p:txBody>
      </p:sp>
    </p:spTree>
    <p:extLst>
      <p:ext uri="{BB962C8B-B14F-4D97-AF65-F5344CB8AC3E}">
        <p14:creationId xmlns:p14="http://schemas.microsoft.com/office/powerpoint/2010/main" val="39411187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1EEA94-6F1B-3B4C-92ED-BD166840DC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4B77E9B-E66F-504C-88A4-CC706D6BC45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EA27C56-9D21-244D-9324-4546E14B28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05AD056-4516-9A41-805E-BE95EC88BBF0}"/>
              </a:ext>
            </a:extLst>
          </p:cNvPr>
          <p:cNvSpPr>
            <a:spLocks noGrp="1"/>
          </p:cNvSpPr>
          <p:nvPr>
            <p:ph type="dt" sz="half" idx="10"/>
          </p:nvPr>
        </p:nvSpPr>
        <p:spPr>
          <a:xfrm>
            <a:off x="838200" y="6356350"/>
            <a:ext cx="2743200" cy="365125"/>
          </a:xfrm>
          <a:prstGeom prst="rect">
            <a:avLst/>
          </a:prstGeom>
        </p:spPr>
        <p:txBody>
          <a:bodyPr/>
          <a:lstStyle/>
          <a:p>
            <a:fld id="{6645548D-A9C4-A347-ABD5-8F0B9094A764}" type="datetimeFigureOut">
              <a:rPr lang="en-US" smtClean="0"/>
              <a:t>7/28/22</a:t>
            </a:fld>
            <a:endParaRPr lang="en-US"/>
          </a:p>
        </p:txBody>
      </p:sp>
      <p:sp>
        <p:nvSpPr>
          <p:cNvPr id="6" name="Footer Placeholder 5">
            <a:extLst>
              <a:ext uri="{FF2B5EF4-FFF2-40B4-BE49-F238E27FC236}">
                <a16:creationId xmlns:a16="http://schemas.microsoft.com/office/drawing/2014/main" id="{84916432-CD17-A441-BA45-8FF2A04788D8}"/>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3AE917C6-6E2A-AA4B-92F3-CFB7BB2F0CF8}"/>
              </a:ext>
            </a:extLst>
          </p:cNvPr>
          <p:cNvSpPr>
            <a:spLocks noGrp="1"/>
          </p:cNvSpPr>
          <p:nvPr>
            <p:ph type="sldNum" sz="quarter" idx="12"/>
          </p:nvPr>
        </p:nvSpPr>
        <p:spPr>
          <a:xfrm>
            <a:off x="8610600" y="6356350"/>
            <a:ext cx="2743200" cy="365125"/>
          </a:xfrm>
          <a:prstGeom prst="rect">
            <a:avLst/>
          </a:prstGeom>
        </p:spPr>
        <p:txBody>
          <a:bodyPr/>
          <a:lstStyle/>
          <a:p>
            <a:fld id="{2AA0E88E-743B-5C48-B162-33175FC55F7E}" type="slidenum">
              <a:rPr lang="en-US" smtClean="0"/>
              <a:t>‹#›</a:t>
            </a:fld>
            <a:endParaRPr lang="en-US"/>
          </a:p>
        </p:txBody>
      </p:sp>
    </p:spTree>
    <p:extLst>
      <p:ext uri="{BB962C8B-B14F-4D97-AF65-F5344CB8AC3E}">
        <p14:creationId xmlns:p14="http://schemas.microsoft.com/office/powerpoint/2010/main" val="216165059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486BEC-B189-9B4E-93B9-FEB094C61A2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8C162B-AD61-8E40-AA2A-16C476E507B5}"/>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2BC1EB-9B40-2144-BB55-73785B7A3DB1}"/>
              </a:ext>
            </a:extLst>
          </p:cNvPr>
          <p:cNvSpPr>
            <a:spLocks noGrp="1"/>
          </p:cNvSpPr>
          <p:nvPr>
            <p:ph type="dt" sz="half" idx="10"/>
          </p:nvPr>
        </p:nvSpPr>
        <p:spPr>
          <a:xfrm>
            <a:off x="838200" y="6356350"/>
            <a:ext cx="2743200" cy="365125"/>
          </a:xfrm>
          <a:prstGeom prst="rect">
            <a:avLst/>
          </a:prstGeom>
        </p:spPr>
        <p:txBody>
          <a:bodyPr/>
          <a:lstStyle/>
          <a:p>
            <a:fld id="{6645548D-A9C4-A347-ABD5-8F0B9094A764}" type="datetimeFigureOut">
              <a:rPr lang="en-US" smtClean="0"/>
              <a:t>7/28/22</a:t>
            </a:fld>
            <a:endParaRPr lang="en-US"/>
          </a:p>
        </p:txBody>
      </p:sp>
      <p:sp>
        <p:nvSpPr>
          <p:cNvPr id="5" name="Footer Placeholder 4">
            <a:extLst>
              <a:ext uri="{FF2B5EF4-FFF2-40B4-BE49-F238E27FC236}">
                <a16:creationId xmlns:a16="http://schemas.microsoft.com/office/drawing/2014/main" id="{4299AEB7-8830-A34A-A5A4-F6537B01B77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A8286371-E7F9-5C4F-85F3-6EEB2E22AD0F}"/>
              </a:ext>
            </a:extLst>
          </p:cNvPr>
          <p:cNvSpPr>
            <a:spLocks noGrp="1"/>
          </p:cNvSpPr>
          <p:nvPr>
            <p:ph type="sldNum" sz="quarter" idx="12"/>
          </p:nvPr>
        </p:nvSpPr>
        <p:spPr>
          <a:xfrm>
            <a:off x="8610600" y="6356350"/>
            <a:ext cx="2743200" cy="365125"/>
          </a:xfrm>
          <a:prstGeom prst="rect">
            <a:avLst/>
          </a:prstGeom>
        </p:spPr>
        <p:txBody>
          <a:bodyPr/>
          <a:lstStyle/>
          <a:p>
            <a:fld id="{2AA0E88E-743B-5C48-B162-33175FC55F7E}" type="slidenum">
              <a:rPr lang="en-US" smtClean="0"/>
              <a:t>‹#›</a:t>
            </a:fld>
            <a:endParaRPr lang="en-US"/>
          </a:p>
        </p:txBody>
      </p:sp>
    </p:spTree>
    <p:extLst>
      <p:ext uri="{BB962C8B-B14F-4D97-AF65-F5344CB8AC3E}">
        <p14:creationId xmlns:p14="http://schemas.microsoft.com/office/powerpoint/2010/main" val="337253530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D627D3-F2FC-3E4B-B555-43038FA46C3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A95C093-0E94-5148-93A7-6BFFC1D66F0E}"/>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89910F-4312-364C-BFAC-02A22C423067}"/>
              </a:ext>
            </a:extLst>
          </p:cNvPr>
          <p:cNvSpPr>
            <a:spLocks noGrp="1"/>
          </p:cNvSpPr>
          <p:nvPr>
            <p:ph type="dt" sz="half" idx="10"/>
          </p:nvPr>
        </p:nvSpPr>
        <p:spPr>
          <a:xfrm>
            <a:off x="838200" y="6356350"/>
            <a:ext cx="2743200" cy="365125"/>
          </a:xfrm>
          <a:prstGeom prst="rect">
            <a:avLst/>
          </a:prstGeom>
        </p:spPr>
        <p:txBody>
          <a:bodyPr/>
          <a:lstStyle/>
          <a:p>
            <a:fld id="{6645548D-A9C4-A347-ABD5-8F0B9094A764}" type="datetimeFigureOut">
              <a:rPr lang="en-US" smtClean="0"/>
              <a:t>7/28/22</a:t>
            </a:fld>
            <a:endParaRPr lang="en-US"/>
          </a:p>
        </p:txBody>
      </p:sp>
      <p:sp>
        <p:nvSpPr>
          <p:cNvPr id="5" name="Footer Placeholder 4">
            <a:extLst>
              <a:ext uri="{FF2B5EF4-FFF2-40B4-BE49-F238E27FC236}">
                <a16:creationId xmlns:a16="http://schemas.microsoft.com/office/drawing/2014/main" id="{7C420A54-B753-B342-9933-C6E29BEA43BD}"/>
              </a:ext>
            </a:extLst>
          </p:cNvPr>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5CBA9D75-B2CD-C742-8697-6095BB43B0B8}"/>
              </a:ext>
            </a:extLst>
          </p:cNvPr>
          <p:cNvSpPr>
            <a:spLocks noGrp="1"/>
          </p:cNvSpPr>
          <p:nvPr>
            <p:ph type="sldNum" sz="quarter" idx="12"/>
          </p:nvPr>
        </p:nvSpPr>
        <p:spPr>
          <a:xfrm>
            <a:off x="8610600" y="6356350"/>
            <a:ext cx="2743200" cy="365125"/>
          </a:xfrm>
          <a:prstGeom prst="rect">
            <a:avLst/>
          </a:prstGeom>
        </p:spPr>
        <p:txBody>
          <a:bodyPr/>
          <a:lstStyle/>
          <a:p>
            <a:fld id="{2AA0E88E-743B-5C48-B162-33175FC55F7E}" type="slidenum">
              <a:rPr lang="en-US" smtClean="0"/>
              <a:t>‹#›</a:t>
            </a:fld>
            <a:endParaRPr lang="en-US"/>
          </a:p>
        </p:txBody>
      </p:sp>
    </p:spTree>
    <p:extLst>
      <p:ext uri="{BB962C8B-B14F-4D97-AF65-F5344CB8AC3E}">
        <p14:creationId xmlns:p14="http://schemas.microsoft.com/office/powerpoint/2010/main" val="2391935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B97336-06AF-8940-A61C-E0306712DD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0946182-82ED-E040-827E-B3CA081D3A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6" name="Slide Number Placeholder 5">
            <a:extLst>
              <a:ext uri="{FF2B5EF4-FFF2-40B4-BE49-F238E27FC236}">
                <a16:creationId xmlns:a16="http://schemas.microsoft.com/office/drawing/2014/main" id="{F3208E3F-0C4C-8448-9634-D45172598CBB}"/>
              </a:ext>
            </a:extLst>
          </p:cNvPr>
          <p:cNvSpPr>
            <a:spLocks noGrp="1"/>
          </p:cNvSpPr>
          <p:nvPr>
            <p:ph type="sldNum" sz="quarter" idx="12"/>
          </p:nvPr>
        </p:nvSpPr>
        <p:spPr/>
        <p:txBody>
          <a:bodyPr/>
          <a:lstStyle/>
          <a:p>
            <a:fld id="{685F3CA9-40FA-A346-9E14-5415BF1BD199}" type="slidenum">
              <a:rPr lang="en-US" smtClean="0"/>
              <a:t>‹#›</a:t>
            </a:fld>
            <a:endParaRPr lang="en-US"/>
          </a:p>
        </p:txBody>
      </p:sp>
    </p:spTree>
    <p:extLst>
      <p:ext uri="{BB962C8B-B14F-4D97-AF65-F5344CB8AC3E}">
        <p14:creationId xmlns:p14="http://schemas.microsoft.com/office/powerpoint/2010/main" val="4080039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0C1EC-E582-FF4D-9056-60F4D4D2521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2E483F-E4F8-4644-8337-75E07B67F29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47DFAEB-1F09-6444-9A3C-2DB0DC6CCC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D95C1E95-59A5-B94A-B630-B8EE94C1BC4E}"/>
              </a:ext>
            </a:extLst>
          </p:cNvPr>
          <p:cNvSpPr>
            <a:spLocks noGrp="1"/>
          </p:cNvSpPr>
          <p:nvPr>
            <p:ph type="sldNum" sz="quarter" idx="12"/>
          </p:nvPr>
        </p:nvSpPr>
        <p:spPr/>
        <p:txBody>
          <a:bodyPr/>
          <a:lstStyle/>
          <a:p>
            <a:fld id="{685F3CA9-40FA-A346-9E14-5415BF1BD199}" type="slidenum">
              <a:rPr lang="en-US" smtClean="0"/>
              <a:t>‹#›</a:t>
            </a:fld>
            <a:endParaRPr lang="en-US"/>
          </a:p>
        </p:txBody>
      </p:sp>
    </p:spTree>
    <p:extLst>
      <p:ext uri="{BB962C8B-B14F-4D97-AF65-F5344CB8AC3E}">
        <p14:creationId xmlns:p14="http://schemas.microsoft.com/office/powerpoint/2010/main" val="29319948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FC944-7D97-9F40-8EE8-7A965389CFB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7217A55-9E35-D64D-964B-925F4597068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499199E-4F3B-7742-BA2C-9E0B85E2AF4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58D40CF-2DEA-FC4C-AB7C-F575068796D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C1179AA-E8C0-3149-A955-C27F3377161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E12E5571-14F1-5B46-841F-891820EB374C}"/>
              </a:ext>
            </a:extLst>
          </p:cNvPr>
          <p:cNvSpPr>
            <a:spLocks noGrp="1"/>
          </p:cNvSpPr>
          <p:nvPr>
            <p:ph type="sldNum" sz="quarter" idx="12"/>
          </p:nvPr>
        </p:nvSpPr>
        <p:spPr/>
        <p:txBody>
          <a:bodyPr/>
          <a:lstStyle/>
          <a:p>
            <a:fld id="{685F3CA9-40FA-A346-9E14-5415BF1BD199}" type="slidenum">
              <a:rPr lang="en-US" smtClean="0"/>
              <a:t>‹#›</a:t>
            </a:fld>
            <a:endParaRPr lang="en-US"/>
          </a:p>
        </p:txBody>
      </p:sp>
    </p:spTree>
    <p:extLst>
      <p:ext uri="{BB962C8B-B14F-4D97-AF65-F5344CB8AC3E}">
        <p14:creationId xmlns:p14="http://schemas.microsoft.com/office/powerpoint/2010/main" val="181410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628FEE-3146-1D49-8515-40C5FD465D0D}"/>
              </a:ext>
            </a:extLst>
          </p:cNvPr>
          <p:cNvSpPr>
            <a:spLocks noGrp="1"/>
          </p:cNvSpPr>
          <p:nvPr>
            <p:ph type="title"/>
          </p:nvPr>
        </p:nvSpPr>
        <p:spPr/>
        <p:txBody>
          <a:bodyPr/>
          <a:lstStyle/>
          <a:p>
            <a:r>
              <a:rPr lang="en-US"/>
              <a:t>Click to edit Master title style</a:t>
            </a:r>
          </a:p>
        </p:txBody>
      </p:sp>
      <p:sp>
        <p:nvSpPr>
          <p:cNvPr id="5" name="Slide Number Placeholder 4">
            <a:extLst>
              <a:ext uri="{FF2B5EF4-FFF2-40B4-BE49-F238E27FC236}">
                <a16:creationId xmlns:a16="http://schemas.microsoft.com/office/drawing/2014/main" id="{8F92411D-D1B2-5A42-A18E-D5CD6C314B42}"/>
              </a:ext>
            </a:extLst>
          </p:cNvPr>
          <p:cNvSpPr>
            <a:spLocks noGrp="1"/>
          </p:cNvSpPr>
          <p:nvPr>
            <p:ph type="sldNum" sz="quarter" idx="12"/>
          </p:nvPr>
        </p:nvSpPr>
        <p:spPr/>
        <p:txBody>
          <a:bodyPr/>
          <a:lstStyle/>
          <a:p>
            <a:fld id="{685F3CA9-40FA-A346-9E14-5415BF1BD199}" type="slidenum">
              <a:rPr lang="en-US" smtClean="0"/>
              <a:t>‹#›</a:t>
            </a:fld>
            <a:endParaRPr lang="en-US"/>
          </a:p>
        </p:txBody>
      </p:sp>
    </p:spTree>
    <p:extLst>
      <p:ext uri="{BB962C8B-B14F-4D97-AF65-F5344CB8AC3E}">
        <p14:creationId xmlns:p14="http://schemas.microsoft.com/office/powerpoint/2010/main" val="522342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94382B7-887F-FA42-BE85-45C56AD8D8A1}"/>
              </a:ext>
            </a:extLst>
          </p:cNvPr>
          <p:cNvSpPr>
            <a:spLocks noGrp="1"/>
          </p:cNvSpPr>
          <p:nvPr>
            <p:ph type="sldNum" sz="quarter" idx="12"/>
          </p:nvPr>
        </p:nvSpPr>
        <p:spPr/>
        <p:txBody>
          <a:bodyPr/>
          <a:lstStyle/>
          <a:p>
            <a:fld id="{685F3CA9-40FA-A346-9E14-5415BF1BD199}" type="slidenum">
              <a:rPr lang="en-US" smtClean="0"/>
              <a:t>‹#›</a:t>
            </a:fld>
            <a:endParaRPr lang="en-US"/>
          </a:p>
        </p:txBody>
      </p:sp>
    </p:spTree>
    <p:extLst>
      <p:ext uri="{BB962C8B-B14F-4D97-AF65-F5344CB8AC3E}">
        <p14:creationId xmlns:p14="http://schemas.microsoft.com/office/powerpoint/2010/main" val="22216645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10291-75E0-F040-8A84-DC0CFFA248F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788140E-24E5-4A4C-8B19-5D684FAF3F7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54F8074-8E6C-BE41-92D0-DF107D64EE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E31250FF-94AD-1A46-8FF7-FE0F41DEF1BB}"/>
              </a:ext>
            </a:extLst>
          </p:cNvPr>
          <p:cNvSpPr>
            <a:spLocks noGrp="1"/>
          </p:cNvSpPr>
          <p:nvPr>
            <p:ph type="sldNum" sz="quarter" idx="12"/>
          </p:nvPr>
        </p:nvSpPr>
        <p:spPr/>
        <p:txBody>
          <a:bodyPr/>
          <a:lstStyle/>
          <a:p>
            <a:fld id="{685F3CA9-40FA-A346-9E14-5415BF1BD199}" type="slidenum">
              <a:rPr lang="en-US" smtClean="0"/>
              <a:t>‹#›</a:t>
            </a:fld>
            <a:endParaRPr lang="en-US"/>
          </a:p>
        </p:txBody>
      </p:sp>
    </p:spTree>
    <p:extLst>
      <p:ext uri="{BB962C8B-B14F-4D97-AF65-F5344CB8AC3E}">
        <p14:creationId xmlns:p14="http://schemas.microsoft.com/office/powerpoint/2010/main" val="2453299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2EE265-4E37-9942-A7B4-07E56B4FB1D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73DF7C5-3A8C-6E43-B2F9-DD7A77CE7EC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C673A72-848D-5344-A1B2-DCF4A7DC91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8091BEEB-DAAE-074E-9B12-6176E6CFFB90}"/>
              </a:ext>
            </a:extLst>
          </p:cNvPr>
          <p:cNvSpPr>
            <a:spLocks noGrp="1"/>
          </p:cNvSpPr>
          <p:nvPr>
            <p:ph type="sldNum" sz="quarter" idx="12"/>
          </p:nvPr>
        </p:nvSpPr>
        <p:spPr/>
        <p:txBody>
          <a:bodyPr/>
          <a:lstStyle/>
          <a:p>
            <a:fld id="{685F3CA9-40FA-A346-9E14-5415BF1BD199}" type="slidenum">
              <a:rPr lang="en-US" smtClean="0"/>
              <a:t>‹#›</a:t>
            </a:fld>
            <a:endParaRPr lang="en-US"/>
          </a:p>
        </p:txBody>
      </p:sp>
    </p:spTree>
    <p:extLst>
      <p:ext uri="{BB962C8B-B14F-4D97-AF65-F5344CB8AC3E}">
        <p14:creationId xmlns:p14="http://schemas.microsoft.com/office/powerpoint/2010/main" val="27870089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46F0CA-E04F-8A40-BAA8-900EC1E0FC6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6743D5DF-C989-764E-8F41-AED17BA3C4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CEF69F98-162E-6946-879A-360D7B359FB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FVLD Executive Leadership Summit IV</a:t>
            </a:r>
          </a:p>
        </p:txBody>
      </p:sp>
      <p:sp>
        <p:nvSpPr>
          <p:cNvPr id="6" name="Slide Number Placeholder 5">
            <a:extLst>
              <a:ext uri="{FF2B5EF4-FFF2-40B4-BE49-F238E27FC236}">
                <a16:creationId xmlns:a16="http://schemas.microsoft.com/office/drawing/2014/main" id="{C582189F-D9F2-2543-996B-ECD850C6FA2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5F3CA9-40FA-A346-9E14-5415BF1BD199}" type="slidenum">
              <a:rPr lang="en-US" smtClean="0"/>
              <a:t>‹#›</a:t>
            </a:fld>
            <a:endParaRPr lang="en-US"/>
          </a:p>
        </p:txBody>
      </p:sp>
      <p:pic>
        <p:nvPicPr>
          <p:cNvPr id="8" name="Picture 7" descr="A picture containing knife&#10;&#10;Description automatically generated">
            <a:extLst>
              <a:ext uri="{FF2B5EF4-FFF2-40B4-BE49-F238E27FC236}">
                <a16:creationId xmlns:a16="http://schemas.microsoft.com/office/drawing/2014/main" id="{0D8B982B-151A-384D-9B6B-392F64AF14B3}"/>
              </a:ext>
            </a:extLst>
          </p:cNvPr>
          <p:cNvPicPr>
            <a:picLocks noChangeAspect="1"/>
          </p:cNvPicPr>
          <p:nvPr userDrawn="1"/>
        </p:nvPicPr>
        <p:blipFill>
          <a:blip r:embed="rId13"/>
          <a:stretch>
            <a:fillRect/>
          </a:stretch>
        </p:blipFill>
        <p:spPr>
          <a:xfrm>
            <a:off x="8934450" y="5372100"/>
            <a:ext cx="3257550" cy="1485900"/>
          </a:xfrm>
          <a:prstGeom prst="rect">
            <a:avLst/>
          </a:prstGeom>
        </p:spPr>
      </p:pic>
      <p:pic>
        <p:nvPicPr>
          <p:cNvPr id="9" name="Picture 8" descr="A picture containing knife&#10;&#10;Description automatically generated">
            <a:extLst>
              <a:ext uri="{FF2B5EF4-FFF2-40B4-BE49-F238E27FC236}">
                <a16:creationId xmlns:a16="http://schemas.microsoft.com/office/drawing/2014/main" id="{7D767E8F-35CC-7D42-A38D-CBC671596F46}"/>
              </a:ext>
            </a:extLst>
          </p:cNvPr>
          <p:cNvPicPr>
            <a:picLocks noChangeAspect="1"/>
          </p:cNvPicPr>
          <p:nvPr userDrawn="1"/>
        </p:nvPicPr>
        <p:blipFill>
          <a:blip r:embed="rId14">
            <a:alphaModFix amt="29000"/>
          </a:blip>
          <a:stretch>
            <a:fillRect/>
          </a:stretch>
        </p:blipFill>
        <p:spPr>
          <a:xfrm>
            <a:off x="-1620120" y="136525"/>
            <a:ext cx="4697564" cy="6858000"/>
          </a:xfrm>
          <a:prstGeom prst="rect">
            <a:avLst/>
          </a:prstGeom>
        </p:spPr>
      </p:pic>
    </p:spTree>
    <p:extLst>
      <p:ext uri="{BB962C8B-B14F-4D97-AF65-F5344CB8AC3E}">
        <p14:creationId xmlns:p14="http://schemas.microsoft.com/office/powerpoint/2010/main" val="5748249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p:txStyles>
    <p:titleStyle>
      <a:lvl1pPr algn="l" defTabSz="914400" rtl="0" eaLnBrk="1" latinLnBrk="0" hangingPunct="1">
        <a:lnSpc>
          <a:spcPct val="90000"/>
        </a:lnSpc>
        <a:spcBef>
          <a:spcPct val="0"/>
        </a:spcBef>
        <a:buNone/>
        <a:defRPr sz="4400" kern="1200">
          <a:solidFill>
            <a:schemeClr val="accent1">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472754EC-ABEF-734D-AC4F-47F4D1680774}"/>
              </a:ext>
            </a:extLst>
          </p:cNvPr>
          <p:cNvPicPr>
            <a:picLocks noChangeAspect="1"/>
          </p:cNvPicPr>
          <p:nvPr userDrawn="1"/>
        </p:nvPicPr>
        <p:blipFill>
          <a:blip r:embed="rId13"/>
          <a:stretch>
            <a:fillRect/>
          </a:stretch>
        </p:blipFill>
        <p:spPr>
          <a:xfrm>
            <a:off x="0" y="0"/>
            <a:ext cx="12192000" cy="1392088"/>
          </a:xfrm>
          <a:prstGeom prst="rect">
            <a:avLst/>
          </a:prstGeom>
        </p:spPr>
      </p:pic>
      <p:sp>
        <p:nvSpPr>
          <p:cNvPr id="2" name="Title Placeholder 1">
            <a:extLst>
              <a:ext uri="{FF2B5EF4-FFF2-40B4-BE49-F238E27FC236}">
                <a16:creationId xmlns:a16="http://schemas.microsoft.com/office/drawing/2014/main" id="{8E44840F-7D0D-7E49-AE3F-BC2688FBAEA9}"/>
              </a:ext>
            </a:extLst>
          </p:cNvPr>
          <p:cNvSpPr>
            <a:spLocks noGrp="1"/>
          </p:cNvSpPr>
          <p:nvPr>
            <p:ph type="title"/>
          </p:nvPr>
        </p:nvSpPr>
        <p:spPr>
          <a:xfrm>
            <a:off x="4485289" y="270531"/>
            <a:ext cx="7528034" cy="100122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A9AE2FEA-802F-4344-AB95-25D0921EBCD4}"/>
              </a:ext>
            </a:extLst>
          </p:cNvPr>
          <p:cNvSpPr>
            <a:spLocks noGrp="1"/>
          </p:cNvSpPr>
          <p:nvPr>
            <p:ph type="body" idx="1"/>
          </p:nvPr>
        </p:nvSpPr>
        <p:spPr>
          <a:xfrm>
            <a:off x="838200" y="1699502"/>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16560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4400" b="1" i="0" kern="1200">
          <a:solidFill>
            <a:srgbClr val="002060"/>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002060"/>
          </a:solidFill>
          <a:effectLst>
            <a:outerShdw blurRad="50800" dist="38100" algn="l" rotWithShape="0">
              <a:prstClr val="black">
                <a:alpha val="40000"/>
              </a:prstClr>
            </a:outerShdw>
          </a:effectLst>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00B050"/>
          </a:solidFill>
          <a:effectLst>
            <a:outerShdw blurRad="50800" dist="38100" algn="l" rotWithShape="0">
              <a:prstClr val="black">
                <a:alpha val="40000"/>
              </a:prstClr>
            </a:outerShdw>
          </a:effectLst>
          <a:latin typeface="Times New Roman" panose="02020603050405020304" pitchFamily="18" charset="0"/>
          <a:ea typeface="+mn-ea"/>
          <a:cs typeface="Times New Roman" panose="02020603050405020304" pitchFamily="18" charset="0"/>
        </a:defRPr>
      </a:lvl2pPr>
      <a:lvl3pPr marL="914400" indent="0" algn="l" defTabSz="914400" rtl="0" eaLnBrk="1" latinLnBrk="0" hangingPunct="1">
        <a:lnSpc>
          <a:spcPct val="90000"/>
        </a:lnSpc>
        <a:spcBef>
          <a:spcPts val="500"/>
        </a:spcBef>
        <a:buFontTx/>
        <a:buNone/>
        <a:defRPr sz="2000" kern="1200">
          <a:solidFill>
            <a:schemeClr val="tx1"/>
          </a:solidFill>
          <a:latin typeface="Times New Roman" panose="02020603050405020304" pitchFamily="18" charset="0"/>
          <a:ea typeface="+mn-ea"/>
          <a:cs typeface="Times New Roman" panose="02020603050405020304" pitchFamily="18" charset="0"/>
        </a:defRPr>
      </a:lvl3pPr>
      <a:lvl4pPr marL="1371600" indent="0" algn="l" defTabSz="914400" rtl="0" eaLnBrk="1" latinLnBrk="0" hangingPunct="1">
        <a:lnSpc>
          <a:spcPct val="90000"/>
        </a:lnSpc>
        <a:spcBef>
          <a:spcPts val="500"/>
        </a:spcBef>
        <a:buFontTx/>
        <a:buNone/>
        <a:defRPr sz="1800" kern="1200">
          <a:solidFill>
            <a:schemeClr val="tx1"/>
          </a:solidFill>
          <a:latin typeface="Times New Roman" panose="02020603050405020304" pitchFamily="18" charset="0"/>
          <a:ea typeface="+mn-ea"/>
          <a:cs typeface="Times New Roman" panose="02020603050405020304" pitchFamily="18" charset="0"/>
        </a:defRPr>
      </a:lvl4pPr>
      <a:lvl5pPr marL="1828800" indent="0" algn="l" defTabSz="914400" rtl="0" eaLnBrk="1" latinLnBrk="0" hangingPunct="1">
        <a:lnSpc>
          <a:spcPct val="90000"/>
        </a:lnSpc>
        <a:spcBef>
          <a:spcPts val="500"/>
        </a:spcBef>
        <a:buFontTx/>
        <a:buNone/>
        <a:defRPr sz="18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E706D3-CF5C-6D4D-BBFA-4764D526CF2E}"/>
              </a:ext>
            </a:extLst>
          </p:cNvPr>
          <p:cNvSpPr>
            <a:spLocks noGrp="1"/>
          </p:cNvSpPr>
          <p:nvPr>
            <p:ph type="ctrTitle"/>
          </p:nvPr>
        </p:nvSpPr>
        <p:spPr>
          <a:xfrm>
            <a:off x="1524000" y="531601"/>
            <a:ext cx="9144000" cy="2387600"/>
          </a:xfrm>
        </p:spPr>
        <p:txBody>
          <a:bodyPr/>
          <a:lstStyle/>
          <a:p>
            <a:r>
              <a:rPr lang="en-US" dirty="0"/>
              <a:t>New Horizons</a:t>
            </a:r>
            <a:br>
              <a:rPr lang="en-US" dirty="0"/>
            </a:br>
            <a:r>
              <a:rPr lang="en-US" sz="4800" dirty="0">
                <a:solidFill>
                  <a:srgbClr val="C00000"/>
                </a:solidFill>
              </a:rPr>
              <a:t>Where We Have Been, What Have We Done</a:t>
            </a:r>
          </a:p>
        </p:txBody>
      </p:sp>
      <p:sp>
        <p:nvSpPr>
          <p:cNvPr id="3" name="Subtitle 2">
            <a:extLst>
              <a:ext uri="{FF2B5EF4-FFF2-40B4-BE49-F238E27FC236}">
                <a16:creationId xmlns:a16="http://schemas.microsoft.com/office/drawing/2014/main" id="{01810FD1-0DF7-9B45-8D92-0F335575553D}"/>
              </a:ext>
            </a:extLst>
          </p:cNvPr>
          <p:cNvSpPr>
            <a:spLocks noGrp="1"/>
          </p:cNvSpPr>
          <p:nvPr>
            <p:ph type="subTitle" idx="1"/>
          </p:nvPr>
        </p:nvSpPr>
        <p:spPr>
          <a:xfrm>
            <a:off x="1524000" y="3971907"/>
            <a:ext cx="9144000" cy="1655762"/>
          </a:xfrm>
        </p:spPr>
        <p:txBody>
          <a:bodyPr>
            <a:normAutofit lnSpcReduction="10000"/>
          </a:bodyPr>
          <a:lstStyle/>
          <a:p>
            <a:r>
              <a:rPr lang="en-US" sz="3600" dirty="0">
                <a:solidFill>
                  <a:srgbClr val="00B050"/>
                </a:solidFill>
              </a:rPr>
              <a:t>Mark Meissner, MD</a:t>
            </a:r>
          </a:p>
          <a:p>
            <a:r>
              <a:rPr lang="en-US" i="1" dirty="0">
                <a:solidFill>
                  <a:srgbClr val="00B050"/>
                </a:solidFill>
              </a:rPr>
              <a:t>President</a:t>
            </a:r>
          </a:p>
          <a:p>
            <a:r>
              <a:rPr lang="en-US" i="1" dirty="0">
                <a:solidFill>
                  <a:srgbClr val="00B050"/>
                </a:solidFill>
              </a:rPr>
              <a:t>American Vein &amp; Lymphatic Society</a:t>
            </a:r>
          </a:p>
        </p:txBody>
      </p:sp>
    </p:spTree>
    <p:extLst>
      <p:ext uri="{BB962C8B-B14F-4D97-AF65-F5344CB8AC3E}">
        <p14:creationId xmlns:p14="http://schemas.microsoft.com/office/powerpoint/2010/main" val="4011684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55DBB-5D54-CA4E-9F0E-C3EEFEE93AF3}"/>
              </a:ext>
            </a:extLst>
          </p:cNvPr>
          <p:cNvSpPr>
            <a:spLocks noGrp="1"/>
          </p:cNvSpPr>
          <p:nvPr>
            <p:ph type="title"/>
          </p:nvPr>
        </p:nvSpPr>
        <p:spPr>
          <a:xfrm>
            <a:off x="461108" y="246468"/>
            <a:ext cx="11299552" cy="1001220"/>
          </a:xfrm>
        </p:spPr>
        <p:txBody>
          <a:bodyPr>
            <a:normAutofit fontScale="90000"/>
          </a:bodyPr>
          <a:lstStyle/>
          <a:p>
            <a:pPr algn="ctr"/>
            <a:r>
              <a:rPr lang="en-US" b="1" dirty="0">
                <a:solidFill>
                  <a:srgbClr val="002060"/>
                </a:solidFill>
                <a:latin typeface="Times New Roman" panose="02020603050405020304" pitchFamily="18" charset="0"/>
                <a:cs typeface="Times New Roman" panose="02020603050405020304" pitchFamily="18" charset="0"/>
              </a:rPr>
              <a:t>The American Veins &amp; Lymphatic Society</a:t>
            </a:r>
            <a:br>
              <a:rPr lang="en-US" b="1" dirty="0">
                <a:solidFill>
                  <a:srgbClr val="002060"/>
                </a:solidFill>
                <a:latin typeface="Times New Roman" panose="02020603050405020304" pitchFamily="18" charset="0"/>
                <a:cs typeface="Times New Roman" panose="02020603050405020304" pitchFamily="18" charset="0"/>
              </a:rPr>
            </a:br>
            <a:r>
              <a:rPr lang="en-US" sz="3600" b="1" i="1" dirty="0">
                <a:solidFill>
                  <a:srgbClr val="00B050"/>
                </a:solidFill>
                <a:latin typeface="Times New Roman" panose="02020603050405020304" pitchFamily="18" charset="0"/>
                <a:cs typeface="Times New Roman" panose="02020603050405020304" pitchFamily="18" charset="0"/>
              </a:rPr>
              <a:t>A History of Progressive Evolution</a:t>
            </a:r>
          </a:p>
        </p:txBody>
      </p:sp>
      <p:sp>
        <p:nvSpPr>
          <p:cNvPr id="3" name="Content Placeholder 2">
            <a:extLst>
              <a:ext uri="{FF2B5EF4-FFF2-40B4-BE49-F238E27FC236}">
                <a16:creationId xmlns:a16="http://schemas.microsoft.com/office/drawing/2014/main" id="{95068845-72E6-954C-9BF7-4E58A76EF3BD}"/>
              </a:ext>
            </a:extLst>
          </p:cNvPr>
          <p:cNvSpPr>
            <a:spLocks noGrp="1"/>
          </p:cNvSpPr>
          <p:nvPr>
            <p:ph idx="1"/>
          </p:nvPr>
        </p:nvSpPr>
        <p:spPr>
          <a:xfrm>
            <a:off x="1036983" y="1461477"/>
            <a:ext cx="11155017" cy="5150055"/>
          </a:xfrm>
        </p:spPr>
        <p:txBody>
          <a:bodyPr>
            <a:normAutofit fontScale="92500" lnSpcReduction="10000"/>
          </a:bodyPr>
          <a:lstStyle/>
          <a:p>
            <a:pPr>
              <a:buClr>
                <a:srgbClr val="00B050"/>
              </a:buClr>
            </a:pPr>
            <a:r>
              <a:rPr lang="en-US" b="1" dirty="0">
                <a:latin typeface="Times New Roman" panose="02020603050405020304" pitchFamily="18" charset="0"/>
                <a:cs typeface="Times New Roman" panose="02020603050405020304" pitchFamily="18" charset="0"/>
              </a:rPr>
              <a:t>1985 – North American Society of Phlebology</a:t>
            </a:r>
          </a:p>
          <a:p>
            <a:pPr>
              <a:buClr>
                <a:srgbClr val="00B050"/>
              </a:buClr>
            </a:pPr>
            <a:r>
              <a:rPr lang="en-US" b="1" dirty="0">
                <a:latin typeface="Times New Roman" panose="02020603050405020304" pitchFamily="18" charset="0"/>
                <a:cs typeface="Times New Roman" panose="02020603050405020304" pitchFamily="18" charset="0"/>
              </a:rPr>
              <a:t>1997 – Name change to the American College of Phlebology</a:t>
            </a:r>
          </a:p>
          <a:p>
            <a:pPr>
              <a:buClr>
                <a:srgbClr val="00B050"/>
              </a:buClr>
            </a:pPr>
            <a:r>
              <a:rPr lang="en-US" b="1" dirty="0">
                <a:latin typeface="Times New Roman" panose="02020603050405020304" pitchFamily="18" charset="0"/>
                <a:cs typeface="Times New Roman" panose="02020603050405020304" pitchFamily="18" charset="0"/>
              </a:rPr>
              <a:t>2005 – AMA recognition of Phlebology as a subspecialty</a:t>
            </a:r>
          </a:p>
          <a:p>
            <a:pPr>
              <a:buClr>
                <a:srgbClr val="00B050"/>
              </a:buClr>
            </a:pPr>
            <a:r>
              <a:rPr lang="en-US" b="1" dirty="0">
                <a:latin typeface="Times New Roman" panose="02020603050405020304" pitchFamily="18" charset="0"/>
                <a:cs typeface="Times New Roman" panose="02020603050405020304" pitchFamily="18" charset="0"/>
              </a:rPr>
              <a:t>2006 – Foundation for Venous &amp; Lymphatic Disease (FVLD) </a:t>
            </a:r>
          </a:p>
          <a:p>
            <a:pPr>
              <a:buClr>
                <a:srgbClr val="00B050"/>
              </a:buClr>
            </a:pPr>
            <a:r>
              <a:rPr lang="en-US" b="1" dirty="0">
                <a:latin typeface="Times New Roman" panose="02020603050405020304" pitchFamily="18" charset="0"/>
                <a:cs typeface="Times New Roman" panose="02020603050405020304" pitchFamily="18" charset="0"/>
              </a:rPr>
              <a:t>2007 – American Board of Phlebology (now the ABVLM) established</a:t>
            </a:r>
          </a:p>
          <a:p>
            <a:pPr lvl="1">
              <a:buClr>
                <a:srgbClr val="002060"/>
              </a:buClr>
            </a:pPr>
            <a:r>
              <a:rPr lang="en-US" b="1" dirty="0">
                <a:solidFill>
                  <a:srgbClr val="00B050"/>
                </a:solidFill>
                <a:latin typeface="Times New Roman" panose="02020603050405020304" pitchFamily="18" charset="0"/>
                <a:cs typeface="Times New Roman" panose="02020603050405020304" pitchFamily="18" charset="0"/>
              </a:rPr>
              <a:t>Development of core content for venous &amp; lymphatic training</a:t>
            </a:r>
          </a:p>
          <a:p>
            <a:pPr lvl="1">
              <a:buClr>
                <a:srgbClr val="002060"/>
              </a:buClr>
            </a:pPr>
            <a:r>
              <a:rPr lang="en-US" b="1" dirty="0">
                <a:solidFill>
                  <a:srgbClr val="00B050"/>
                </a:solidFill>
                <a:latin typeface="Times New Roman" panose="02020603050405020304" pitchFamily="18" charset="0"/>
                <a:cs typeface="Times New Roman" panose="02020603050405020304" pitchFamily="18" charset="0"/>
              </a:rPr>
              <a:t>2007 – First fellowship established (John Bergan)</a:t>
            </a:r>
          </a:p>
          <a:p>
            <a:pPr lvl="1">
              <a:buClr>
                <a:srgbClr val="002060"/>
              </a:buClr>
            </a:pPr>
            <a:r>
              <a:rPr lang="en-US" b="1" dirty="0">
                <a:solidFill>
                  <a:srgbClr val="00B050"/>
                </a:solidFill>
                <a:latin typeface="Times New Roman" panose="02020603050405020304" pitchFamily="18" charset="0"/>
                <a:cs typeface="Times New Roman" panose="02020603050405020304" pitchFamily="18" charset="0"/>
              </a:rPr>
              <a:t>2008 – First certifying exam</a:t>
            </a:r>
          </a:p>
          <a:p>
            <a:pPr lvl="1">
              <a:buClr>
                <a:srgbClr val="002060"/>
              </a:buClr>
            </a:pPr>
            <a:r>
              <a:rPr lang="en-US" b="1" dirty="0">
                <a:solidFill>
                  <a:srgbClr val="00B050"/>
                </a:solidFill>
                <a:latin typeface="Times New Roman" panose="02020603050405020304" pitchFamily="18" charset="0"/>
                <a:cs typeface="Times New Roman" panose="02020603050405020304" pitchFamily="18" charset="0"/>
              </a:rPr>
              <a:t>884 diplomates, 5 fellowship programs</a:t>
            </a:r>
          </a:p>
          <a:p>
            <a:pPr>
              <a:buClr>
                <a:srgbClr val="00B050"/>
              </a:buClr>
            </a:pPr>
            <a:r>
              <a:rPr lang="en-US" b="1" dirty="0">
                <a:latin typeface="Times New Roman" panose="02020603050405020304" pitchFamily="18" charset="0"/>
                <a:cs typeface="Times New Roman" panose="02020603050405020304" pitchFamily="18" charset="0"/>
              </a:rPr>
              <a:t>2019 – American Vein and Lymphatic Society</a:t>
            </a:r>
          </a:p>
          <a:p>
            <a:pPr lvl="1">
              <a:buClr>
                <a:srgbClr val="002060"/>
              </a:buClr>
            </a:pPr>
            <a:r>
              <a:rPr lang="en-US" b="1" dirty="0">
                <a:solidFill>
                  <a:srgbClr val="00B050"/>
                </a:solidFill>
                <a:latin typeface="Times New Roman" panose="02020603050405020304" pitchFamily="18" charset="0"/>
                <a:cs typeface="Times New Roman" panose="02020603050405020304" pitchFamily="18" charset="0"/>
              </a:rPr>
              <a:t>Advocacy</a:t>
            </a:r>
          </a:p>
          <a:p>
            <a:pPr lvl="1">
              <a:buClr>
                <a:srgbClr val="002060"/>
              </a:buClr>
            </a:pPr>
            <a:r>
              <a:rPr lang="en-US" b="1" dirty="0">
                <a:solidFill>
                  <a:srgbClr val="00B050"/>
                </a:solidFill>
                <a:latin typeface="Times New Roman" panose="02020603050405020304" pitchFamily="18" charset="0"/>
                <a:cs typeface="Times New Roman" panose="02020603050405020304" pitchFamily="18" charset="0"/>
              </a:rPr>
              <a:t>Research</a:t>
            </a:r>
          </a:p>
          <a:p>
            <a:pPr lvl="1">
              <a:buClr>
                <a:srgbClr val="002060"/>
              </a:buClr>
            </a:pPr>
            <a:r>
              <a:rPr lang="en-US" b="1" dirty="0">
                <a:solidFill>
                  <a:srgbClr val="00B050"/>
                </a:solidFill>
                <a:latin typeface="Times New Roman" panose="02020603050405020304" pitchFamily="18" charset="0"/>
                <a:cs typeface="Times New Roman" panose="02020603050405020304" pitchFamily="18" charset="0"/>
              </a:rPr>
              <a:t>Education</a:t>
            </a:r>
          </a:p>
        </p:txBody>
      </p:sp>
    </p:spTree>
    <p:extLst>
      <p:ext uri="{BB962C8B-B14F-4D97-AF65-F5344CB8AC3E}">
        <p14:creationId xmlns:p14="http://schemas.microsoft.com/office/powerpoint/2010/main" val="8364303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17A5EA-5A45-2B78-9759-67E66453263C}"/>
              </a:ext>
            </a:extLst>
          </p:cNvPr>
          <p:cNvSpPr>
            <a:spLocks noGrp="1"/>
          </p:cNvSpPr>
          <p:nvPr>
            <p:ph type="title"/>
          </p:nvPr>
        </p:nvSpPr>
        <p:spPr>
          <a:xfrm>
            <a:off x="1669676" y="176766"/>
            <a:ext cx="8852647" cy="776711"/>
          </a:xfrm>
        </p:spPr>
        <p:txBody>
          <a:bodyPr>
            <a:normAutofit/>
          </a:bodyPr>
          <a:lstStyle/>
          <a:p>
            <a:pPr algn="ctr"/>
            <a:r>
              <a:rPr lang="en-US" sz="4800" b="1" i="1">
                <a:solidFill>
                  <a:srgbClr val="002060"/>
                </a:solidFill>
                <a:latin typeface="Times New Roman" panose="02020603050405020304" pitchFamily="18" charset="0"/>
                <a:cs typeface="Times New Roman" panose="02020603050405020304" pitchFamily="18" charset="0"/>
              </a:rPr>
              <a:t>Who Are We?</a:t>
            </a:r>
          </a:p>
        </p:txBody>
      </p:sp>
      <p:pic>
        <p:nvPicPr>
          <p:cNvPr id="4" name="Picture 3">
            <a:extLst>
              <a:ext uri="{FF2B5EF4-FFF2-40B4-BE49-F238E27FC236}">
                <a16:creationId xmlns:a16="http://schemas.microsoft.com/office/drawing/2014/main" id="{8C6E24CD-6FE0-B4AC-8BA5-64932D560662}"/>
              </a:ext>
            </a:extLst>
          </p:cNvPr>
          <p:cNvPicPr>
            <a:picLocks noChangeAspect="1"/>
          </p:cNvPicPr>
          <p:nvPr/>
        </p:nvPicPr>
        <p:blipFill>
          <a:blip r:embed="rId3"/>
          <a:stretch>
            <a:fillRect/>
          </a:stretch>
        </p:blipFill>
        <p:spPr>
          <a:xfrm>
            <a:off x="2775657" y="1539631"/>
            <a:ext cx="6640685" cy="3813907"/>
          </a:xfrm>
          <a:prstGeom prst="rect">
            <a:avLst/>
          </a:prstGeom>
        </p:spPr>
      </p:pic>
      <p:pic>
        <p:nvPicPr>
          <p:cNvPr id="5" name="Picture 4">
            <a:extLst>
              <a:ext uri="{FF2B5EF4-FFF2-40B4-BE49-F238E27FC236}">
                <a16:creationId xmlns:a16="http://schemas.microsoft.com/office/drawing/2014/main" id="{1EE8E26F-C395-974A-F07C-97AD3166EB6C}"/>
              </a:ext>
            </a:extLst>
          </p:cNvPr>
          <p:cNvPicPr>
            <a:picLocks noChangeAspect="1"/>
          </p:cNvPicPr>
          <p:nvPr/>
        </p:nvPicPr>
        <p:blipFill>
          <a:blip r:embed="rId4"/>
          <a:stretch>
            <a:fillRect/>
          </a:stretch>
        </p:blipFill>
        <p:spPr>
          <a:xfrm>
            <a:off x="6582109" y="2641601"/>
            <a:ext cx="4886479" cy="2774460"/>
          </a:xfrm>
          <a:prstGeom prst="rect">
            <a:avLst/>
          </a:prstGeom>
        </p:spPr>
      </p:pic>
    </p:spTree>
    <p:extLst>
      <p:ext uri="{BB962C8B-B14F-4D97-AF65-F5344CB8AC3E}">
        <p14:creationId xmlns:p14="http://schemas.microsoft.com/office/powerpoint/2010/main" val="3703032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nodeType="clickEffect">
                                  <p:stCondLst>
                                    <p:cond delay="0"/>
                                  </p:stCondLst>
                                  <p:childTnLst>
                                    <p:animScale>
                                      <p:cBhvr>
                                        <p:cTn id="6" dur="500" fill="hold"/>
                                        <p:tgtEl>
                                          <p:spTgt spid="4"/>
                                        </p:tgtEl>
                                      </p:cBhvr>
                                      <p:by x="85000" y="85000"/>
                                    </p:animScale>
                                  </p:childTnLst>
                                </p:cTn>
                              </p:par>
                              <p:par>
                                <p:cTn id="7" presetID="0" presetClass="path" presetSubtype="0" accel="50000" decel="50000" fill="hold" nodeType="withEffect">
                                  <p:stCondLst>
                                    <p:cond delay="0"/>
                                  </p:stCondLst>
                                  <p:childTnLst>
                                    <p:animMotion origin="layout" path="M 0.01029 -0.00255 L -0.21224 -0.10024 " pathEditMode="relative" rAng="0" ptsTypes="AA">
                                      <p:cBhvr>
                                        <p:cTn id="8" dur="500" fill="hold"/>
                                        <p:tgtEl>
                                          <p:spTgt spid="4"/>
                                        </p:tgtEl>
                                        <p:attrNameLst>
                                          <p:attrName>ppt_x</p:attrName>
                                          <p:attrName>ppt_y</p:attrName>
                                        </p:attrNameLst>
                                      </p:cBhvr>
                                      <p:rCtr x="-11133" y="-4884"/>
                                    </p:animMotion>
                                  </p:childTnLst>
                                </p:cTn>
                              </p:par>
                              <p:par>
                                <p:cTn id="9" presetID="22" presetClass="entr" presetSubtype="2" fill="hold" nodeType="with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righ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E9B85-3939-F745-9659-56E10AFDDD52}"/>
              </a:ext>
            </a:extLst>
          </p:cNvPr>
          <p:cNvSpPr>
            <a:spLocks noGrp="1"/>
          </p:cNvSpPr>
          <p:nvPr>
            <p:ph type="title"/>
          </p:nvPr>
        </p:nvSpPr>
        <p:spPr>
          <a:xfrm>
            <a:off x="5765449" y="231343"/>
            <a:ext cx="5024471" cy="1001220"/>
          </a:xfrm>
        </p:spPr>
        <p:txBody>
          <a:bodyPr/>
          <a:lstStyle/>
          <a:p>
            <a:pPr algn="ctr"/>
            <a:r>
              <a:rPr lang="en-US"/>
              <a:t>Who Are We ?</a:t>
            </a:r>
          </a:p>
        </p:txBody>
      </p:sp>
      <p:pic>
        <p:nvPicPr>
          <p:cNvPr id="4" name="Picture 3">
            <a:extLst>
              <a:ext uri="{FF2B5EF4-FFF2-40B4-BE49-F238E27FC236}">
                <a16:creationId xmlns:a16="http://schemas.microsoft.com/office/drawing/2014/main" id="{2FCE221A-B3EB-C948-AB69-75211BCCA4AC}"/>
              </a:ext>
            </a:extLst>
          </p:cNvPr>
          <p:cNvPicPr>
            <a:picLocks noChangeAspect="1"/>
          </p:cNvPicPr>
          <p:nvPr/>
        </p:nvPicPr>
        <p:blipFill>
          <a:blip r:embed="rId3"/>
          <a:stretch>
            <a:fillRect/>
          </a:stretch>
        </p:blipFill>
        <p:spPr>
          <a:xfrm>
            <a:off x="751957" y="3504535"/>
            <a:ext cx="4470400" cy="3073400"/>
          </a:xfrm>
          <a:prstGeom prst="rect">
            <a:avLst/>
          </a:prstGeom>
        </p:spPr>
      </p:pic>
      <p:pic>
        <p:nvPicPr>
          <p:cNvPr id="5" name="Picture 4">
            <a:extLst>
              <a:ext uri="{FF2B5EF4-FFF2-40B4-BE49-F238E27FC236}">
                <a16:creationId xmlns:a16="http://schemas.microsoft.com/office/drawing/2014/main" id="{F67BFF5D-E6DA-5A47-8B6F-5B3A7F288E96}"/>
              </a:ext>
            </a:extLst>
          </p:cNvPr>
          <p:cNvPicPr>
            <a:picLocks noChangeAspect="1"/>
          </p:cNvPicPr>
          <p:nvPr/>
        </p:nvPicPr>
        <p:blipFill>
          <a:blip r:embed="rId4"/>
          <a:stretch>
            <a:fillRect/>
          </a:stretch>
        </p:blipFill>
        <p:spPr>
          <a:xfrm>
            <a:off x="5680728" y="3753856"/>
            <a:ext cx="5953374" cy="2442410"/>
          </a:xfrm>
          <a:prstGeom prst="rect">
            <a:avLst/>
          </a:prstGeom>
        </p:spPr>
      </p:pic>
      <p:sp>
        <p:nvSpPr>
          <p:cNvPr id="3" name="TextBox 2">
            <a:extLst>
              <a:ext uri="{FF2B5EF4-FFF2-40B4-BE49-F238E27FC236}">
                <a16:creationId xmlns:a16="http://schemas.microsoft.com/office/drawing/2014/main" id="{C9F39EBC-95CC-0649-AD9C-ABA1ADC1F0E7}"/>
              </a:ext>
            </a:extLst>
          </p:cNvPr>
          <p:cNvSpPr txBox="1"/>
          <p:nvPr/>
        </p:nvSpPr>
        <p:spPr>
          <a:xfrm>
            <a:off x="1062701" y="1581032"/>
            <a:ext cx="10214811"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28477F"/>
                </a:solidFill>
                <a:effectLst/>
                <a:uLnTx/>
                <a:uFillTx/>
                <a:latin typeface="Times New Roman" panose="02020603050405020304" pitchFamily="18" charset="0"/>
                <a:ea typeface="+mn-ea"/>
                <a:cs typeface="Times New Roman" panose="02020603050405020304" pitchFamily="18" charset="0"/>
              </a:rPr>
              <a:t>Significant Contributions to the Advancement of Venous and Lymphatic Medicine</a:t>
            </a:r>
          </a:p>
        </p:txBody>
      </p:sp>
      <p:sp>
        <p:nvSpPr>
          <p:cNvPr id="6" name="TextBox 5">
            <a:extLst>
              <a:ext uri="{FF2B5EF4-FFF2-40B4-BE49-F238E27FC236}">
                <a16:creationId xmlns:a16="http://schemas.microsoft.com/office/drawing/2014/main" id="{DD6F34AA-BF5B-C340-B745-4EA0BBFEC2FB}"/>
              </a:ext>
            </a:extLst>
          </p:cNvPr>
          <p:cNvSpPr txBox="1"/>
          <p:nvPr/>
        </p:nvSpPr>
        <p:spPr>
          <a:xfrm>
            <a:off x="1225232" y="2550428"/>
            <a:ext cx="10214811"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1" u="none" strike="noStrike" kern="1200" cap="none" spc="0" normalizeH="0" baseline="0" noProof="0" dirty="0">
                <a:ln>
                  <a:noFill/>
                </a:ln>
                <a:solidFill>
                  <a:srgbClr val="00B050"/>
                </a:solidFill>
                <a:effectLst/>
                <a:uLnTx/>
                <a:uFillTx/>
                <a:latin typeface="Times New Roman" panose="02020603050405020304" pitchFamily="18" charset="0"/>
                <a:ea typeface="+mn-ea"/>
                <a:cs typeface="Times New Roman" panose="02020603050405020304" pitchFamily="18" charset="0"/>
              </a:rPr>
              <a:t>BUT…</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srgbClr val="28477F"/>
                </a:solidFill>
                <a:effectLst/>
                <a:uLnTx/>
                <a:uFillTx/>
                <a:latin typeface="Times New Roman" panose="02020603050405020304" pitchFamily="18" charset="0"/>
                <a:ea typeface="+mn-ea"/>
                <a:cs typeface="Times New Roman" panose="02020603050405020304" pitchFamily="18" charset="0"/>
              </a:rPr>
              <a:t>We are </a:t>
            </a:r>
            <a:r>
              <a:rPr kumimoji="0" lang="en-US" sz="2800" b="1" i="1" u="none" strike="noStrike" kern="1200" cap="none" spc="0" normalizeH="0" baseline="0" noProof="0" dirty="0">
                <a:ln>
                  <a:noFill/>
                </a:ln>
                <a:solidFill>
                  <a:srgbClr val="28477F"/>
                </a:solidFill>
                <a:effectLst/>
                <a:uLnTx/>
                <a:uFillTx/>
                <a:latin typeface="Times New Roman" panose="02020603050405020304" pitchFamily="18" charset="0"/>
                <a:ea typeface="+mn-ea"/>
                <a:cs typeface="Times New Roman" panose="02020603050405020304" pitchFamily="18" charset="0"/>
              </a:rPr>
              <a:t>NOT</a:t>
            </a:r>
            <a:r>
              <a:rPr kumimoji="0" lang="en-US" sz="2800" b="1" i="0" u="none" strike="noStrike" kern="1200" cap="none" spc="0" normalizeH="0" baseline="0" noProof="0" dirty="0">
                <a:ln>
                  <a:noFill/>
                </a:ln>
                <a:solidFill>
                  <a:srgbClr val="28477F"/>
                </a:solidFill>
                <a:effectLst/>
                <a:uLnTx/>
                <a:uFillTx/>
                <a:latin typeface="Times New Roman" panose="02020603050405020304" pitchFamily="18" charset="0"/>
                <a:ea typeface="+mn-ea"/>
                <a:cs typeface="Times New Roman" panose="02020603050405020304" pitchFamily="18" charset="0"/>
              </a:rPr>
              <a:t> just </a:t>
            </a:r>
            <a:r>
              <a:rPr kumimoji="0" lang="en-US" sz="2800" b="1" i="1" u="none" strike="noStrike" kern="1200" cap="none" spc="0" normalizeH="0" baseline="0" noProof="0" dirty="0">
                <a:ln>
                  <a:noFill/>
                </a:ln>
                <a:solidFill>
                  <a:srgbClr val="28477F"/>
                </a:solidFill>
                <a:effectLst/>
                <a:uLnTx/>
                <a:uFillTx/>
                <a:latin typeface="Times New Roman" panose="02020603050405020304" pitchFamily="18" charset="0"/>
                <a:ea typeface="+mn-ea"/>
                <a:cs typeface="Times New Roman" panose="02020603050405020304" pitchFamily="18" charset="0"/>
              </a:rPr>
              <a:t>ANOTHER </a:t>
            </a:r>
            <a:r>
              <a:rPr kumimoji="0" lang="en-US" sz="2800" b="1" i="0" u="none" strike="noStrike" kern="1200" cap="none" spc="0" normalizeH="0" baseline="0" noProof="0" dirty="0">
                <a:ln>
                  <a:noFill/>
                </a:ln>
                <a:solidFill>
                  <a:srgbClr val="28477F"/>
                </a:solidFill>
                <a:effectLst/>
                <a:uLnTx/>
                <a:uFillTx/>
                <a:latin typeface="Times New Roman" panose="02020603050405020304" pitchFamily="18" charset="0"/>
                <a:ea typeface="+mn-ea"/>
                <a:cs typeface="Times New Roman" panose="02020603050405020304" pitchFamily="18" charset="0"/>
              </a:rPr>
              <a:t>Academic Medical Society</a:t>
            </a:r>
          </a:p>
        </p:txBody>
      </p:sp>
      <p:sp>
        <p:nvSpPr>
          <p:cNvPr id="7" name="Rectangle 6">
            <a:extLst>
              <a:ext uri="{FF2B5EF4-FFF2-40B4-BE49-F238E27FC236}">
                <a16:creationId xmlns:a16="http://schemas.microsoft.com/office/drawing/2014/main" id="{7F7380FD-C6F7-5A42-9C50-1B2D28347E8F}"/>
              </a:ext>
            </a:extLst>
          </p:cNvPr>
          <p:cNvSpPr/>
          <p:nvPr/>
        </p:nvSpPr>
        <p:spPr>
          <a:xfrm>
            <a:off x="5731727" y="4059044"/>
            <a:ext cx="5820936" cy="613317"/>
          </a:xfrm>
          <a:prstGeom prst="rect">
            <a:avLst/>
          </a:prstGeom>
          <a:noFill/>
          <a:ln w="57150">
            <a:solidFill>
              <a:srgbClr val="7F00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54144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1.25E-6 -2.22222E-6 L 0.00039 -0.22546 " pathEditMode="relative" rAng="0" ptsTypes="AA">
                                      <p:cBhvr>
                                        <p:cTn id="12" dur="500" fill="hold"/>
                                        <p:tgtEl>
                                          <p:spTgt spid="3"/>
                                        </p:tgtEl>
                                        <p:attrNameLst>
                                          <p:attrName>ppt_x</p:attrName>
                                          <p:attrName>ppt_y</p:attrName>
                                        </p:attrNameLst>
                                      </p:cBhvr>
                                      <p:rCtr x="13" y="-11273"/>
                                    </p:animMotion>
                                  </p:childTnLst>
                                </p:cTn>
                              </p:par>
                              <p:par>
                                <p:cTn id="13" presetID="0" presetClass="path" presetSubtype="0" accel="50000" decel="50000" fill="hold" grpId="1" nodeType="withEffect">
                                  <p:stCondLst>
                                    <p:cond delay="0"/>
                                  </p:stCondLst>
                                  <p:childTnLst>
                                    <p:animMotion origin="layout" path="M 3.33333E-6 -2.22222E-6 L 0.00156 -0.21852 " pathEditMode="relative" rAng="0" ptsTypes="AA">
                                      <p:cBhvr>
                                        <p:cTn id="14" dur="500" fill="hold"/>
                                        <p:tgtEl>
                                          <p:spTgt spid="6"/>
                                        </p:tgtEl>
                                        <p:attrNameLst>
                                          <p:attrName>ppt_x</p:attrName>
                                          <p:attrName>ppt_y</p:attrName>
                                        </p:attrNameLst>
                                      </p:cBhvr>
                                      <p:rCtr x="78" y="-10926"/>
                                    </p:animMotion>
                                  </p:childTnLst>
                                </p:cTn>
                              </p:par>
                              <p:par>
                                <p:cTn id="15" presetID="2" presetClass="entr" presetSubtype="4" fill="hold" nodeType="with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par>
                                <p:cTn id="19" presetID="2" presetClass="entr" presetSubtype="4" fill="hold" nodeType="with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6" grpId="0"/>
      <p:bldP spid="6" grpId="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D276B36-3C59-33EE-7B43-68AC975A6849}"/>
              </a:ext>
            </a:extLst>
          </p:cNvPr>
          <p:cNvSpPr>
            <a:spLocks noGrp="1"/>
          </p:cNvSpPr>
          <p:nvPr>
            <p:ph type="title"/>
          </p:nvPr>
        </p:nvSpPr>
        <p:spPr>
          <a:xfrm>
            <a:off x="-130628" y="0"/>
            <a:ext cx="11745685" cy="795996"/>
          </a:xfrm>
        </p:spPr>
        <p:txBody>
          <a:bodyPr>
            <a:normAutofit/>
          </a:bodyPr>
          <a:lstStyle/>
          <a:p>
            <a:pPr algn="r"/>
            <a:r>
              <a:rPr lang="en-US" sz="3600" b="1" i="1">
                <a:latin typeface="Times New Roman" panose="02020603050405020304" pitchFamily="18" charset="0"/>
                <a:cs typeface="Times New Roman" panose="02020603050405020304" pitchFamily="18" charset="0"/>
              </a:rPr>
              <a:t>What Makes Us </a:t>
            </a:r>
            <a:r>
              <a:rPr lang="en-US" sz="3600" b="1" i="1">
                <a:solidFill>
                  <a:srgbClr val="C00000"/>
                </a:solidFill>
                <a:latin typeface="Chalkduster" panose="03050602040202020205" pitchFamily="66" charset="77"/>
                <a:cs typeface="Times New Roman" panose="02020603050405020304" pitchFamily="18" charset="0"/>
              </a:rPr>
              <a:t>Different</a:t>
            </a:r>
            <a:r>
              <a:rPr lang="en-US" sz="3600" b="1" i="1">
                <a:latin typeface="Times New Roman" panose="02020603050405020304" pitchFamily="18" charset="0"/>
                <a:cs typeface="Times New Roman" panose="02020603050405020304" pitchFamily="18" charset="0"/>
              </a:rPr>
              <a:t> Than Other Medical Societies</a:t>
            </a:r>
          </a:p>
        </p:txBody>
      </p:sp>
      <p:sp>
        <p:nvSpPr>
          <p:cNvPr id="5" name="Content Placeholder 4">
            <a:extLst>
              <a:ext uri="{FF2B5EF4-FFF2-40B4-BE49-F238E27FC236}">
                <a16:creationId xmlns:a16="http://schemas.microsoft.com/office/drawing/2014/main" id="{BA562E01-F390-0239-F286-F27E10E58654}"/>
              </a:ext>
            </a:extLst>
          </p:cNvPr>
          <p:cNvSpPr>
            <a:spLocks noGrp="1"/>
          </p:cNvSpPr>
          <p:nvPr>
            <p:ph idx="1"/>
          </p:nvPr>
        </p:nvSpPr>
        <p:spPr>
          <a:xfrm>
            <a:off x="351312" y="3108160"/>
            <a:ext cx="10515600" cy="537564"/>
          </a:xfrm>
        </p:spPr>
        <p:txBody>
          <a:bodyPr/>
          <a:lstStyle/>
          <a:p>
            <a:pPr>
              <a:buClr>
                <a:srgbClr val="00B050"/>
              </a:buClr>
            </a:pPr>
            <a:r>
              <a:rPr lang="en-US" b="1">
                <a:latin typeface="Times New Roman" panose="02020603050405020304" pitchFamily="18" charset="0"/>
                <a:cs typeface="Times New Roman" panose="02020603050405020304" pitchFamily="18" charset="0"/>
              </a:rPr>
              <a:t>Collaborative, multidisciplinary membership with a shared vision</a:t>
            </a:r>
          </a:p>
        </p:txBody>
      </p:sp>
      <p:sp>
        <p:nvSpPr>
          <p:cNvPr id="6" name="Content Placeholder 4">
            <a:extLst>
              <a:ext uri="{FF2B5EF4-FFF2-40B4-BE49-F238E27FC236}">
                <a16:creationId xmlns:a16="http://schemas.microsoft.com/office/drawing/2014/main" id="{DD330238-4358-158D-6AEE-35B34CAEAA40}"/>
              </a:ext>
            </a:extLst>
          </p:cNvPr>
          <p:cNvSpPr txBox="1">
            <a:spLocks/>
          </p:cNvSpPr>
          <p:nvPr/>
        </p:nvSpPr>
        <p:spPr>
          <a:xfrm>
            <a:off x="351312" y="3287921"/>
            <a:ext cx="11745685" cy="1202931"/>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00B050"/>
              </a:buClr>
            </a:pPr>
            <a:r>
              <a:rPr lang="en-US" b="1">
                <a:latin typeface="Times New Roman" panose="02020603050405020304" pitchFamily="18" charset="0"/>
                <a:cs typeface="Times New Roman" panose="02020603050405020304" pitchFamily="18" charset="0"/>
              </a:rPr>
              <a:t>Committed, tenured leadership</a:t>
            </a:r>
          </a:p>
          <a:p>
            <a:pPr lvl="1">
              <a:buClr>
                <a:schemeClr val="accent1">
                  <a:lumMod val="50000"/>
                </a:schemeClr>
              </a:buClr>
            </a:pPr>
            <a:r>
              <a:rPr lang="en-US" b="1">
                <a:solidFill>
                  <a:srgbClr val="00B050"/>
                </a:solidFill>
                <a:latin typeface="Times New Roman" panose="02020603050405020304" pitchFamily="18" charset="0"/>
                <a:cs typeface="Times New Roman" panose="02020603050405020304" pitchFamily="18" charset="0"/>
              </a:rPr>
              <a:t>Executive committee requires minimum of a 12-year leadership commitment</a:t>
            </a:r>
          </a:p>
          <a:p>
            <a:pPr lvl="1">
              <a:buClr>
                <a:schemeClr val="accent1">
                  <a:lumMod val="50000"/>
                </a:schemeClr>
              </a:buClr>
            </a:pPr>
            <a:r>
              <a:rPr lang="en-US" b="1">
                <a:solidFill>
                  <a:srgbClr val="00B050"/>
                </a:solidFill>
                <a:latin typeface="Times New Roman" panose="02020603050405020304" pitchFamily="18" charset="0"/>
                <a:cs typeface="Times New Roman" panose="02020603050405020304" pitchFamily="18" charset="0"/>
              </a:rPr>
              <a:t>Leadership based on AVLS commitment / involvement NOT academic credentials</a:t>
            </a:r>
          </a:p>
          <a:p>
            <a:pPr>
              <a:buClr>
                <a:srgbClr val="00B050"/>
              </a:buClr>
            </a:pPr>
            <a:endParaRPr lang="en-US" b="1">
              <a:latin typeface="Times New Roman" panose="02020603050405020304" pitchFamily="18" charset="0"/>
              <a:cs typeface="Times New Roman" panose="02020603050405020304" pitchFamily="18" charset="0"/>
            </a:endParaRPr>
          </a:p>
        </p:txBody>
      </p:sp>
      <p:sp>
        <p:nvSpPr>
          <p:cNvPr id="7" name="Content Placeholder 4">
            <a:extLst>
              <a:ext uri="{FF2B5EF4-FFF2-40B4-BE49-F238E27FC236}">
                <a16:creationId xmlns:a16="http://schemas.microsoft.com/office/drawing/2014/main" id="{C2527415-CFBC-D999-7033-2F13D8AA35B1}"/>
              </a:ext>
            </a:extLst>
          </p:cNvPr>
          <p:cNvSpPr txBox="1">
            <a:spLocks/>
          </p:cNvSpPr>
          <p:nvPr/>
        </p:nvSpPr>
        <p:spPr>
          <a:xfrm>
            <a:off x="351312" y="4501182"/>
            <a:ext cx="10515600" cy="53756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1">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1">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1">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Clr>
                <a:srgbClr val="00B050"/>
              </a:buClr>
            </a:pPr>
            <a:r>
              <a:rPr lang="en-US" b="1">
                <a:latin typeface="Times New Roman" panose="02020603050405020304" pitchFamily="18" charset="0"/>
                <a:cs typeface="Times New Roman" panose="02020603050405020304" pitchFamily="18" charset="0"/>
              </a:rPr>
              <a:t>Agenda based on vetted 5-yr strategic plan</a:t>
            </a:r>
          </a:p>
        </p:txBody>
      </p:sp>
      <p:sp>
        <p:nvSpPr>
          <p:cNvPr id="8" name="TextBox 7">
            <a:extLst>
              <a:ext uri="{FF2B5EF4-FFF2-40B4-BE49-F238E27FC236}">
                <a16:creationId xmlns:a16="http://schemas.microsoft.com/office/drawing/2014/main" id="{F29AD873-243E-8C77-A14D-1DDD83EED715}"/>
              </a:ext>
            </a:extLst>
          </p:cNvPr>
          <p:cNvSpPr txBox="1"/>
          <p:nvPr/>
        </p:nvSpPr>
        <p:spPr>
          <a:xfrm>
            <a:off x="1210046" y="4443436"/>
            <a:ext cx="9771908" cy="1754326"/>
          </a:xfrm>
          <a:prstGeom prst="rect">
            <a:avLst/>
          </a:prstGeom>
          <a:noFill/>
        </p:spPr>
        <p:txBody>
          <a:bodyPr wrap="square" rtlCol="0">
            <a:spAutoFit/>
          </a:bodyPr>
          <a:lstStyle/>
          <a:p>
            <a:pPr algn="ctr"/>
            <a:r>
              <a:rPr lang="en-US" sz="3600" b="1" i="1">
                <a:solidFill>
                  <a:srgbClr val="00B050"/>
                </a:solidFill>
                <a:latin typeface="Times New Roman" panose="02020603050405020304" pitchFamily="18" charset="0"/>
                <a:cs typeface="Times New Roman" panose="02020603050405020304" pitchFamily="18" charset="0"/>
              </a:rPr>
              <a:t>The executive committee’s job is to shepherd the strategic plan, </a:t>
            </a:r>
            <a:r>
              <a:rPr lang="en-US" sz="3600" b="1" i="1" u="sng">
                <a:solidFill>
                  <a:srgbClr val="00B050"/>
                </a:solidFill>
                <a:latin typeface="Times New Roman" panose="02020603050405020304" pitchFamily="18" charset="0"/>
                <a:cs typeface="Times New Roman" panose="02020603050405020304" pitchFamily="18" charset="0"/>
              </a:rPr>
              <a:t>NOT</a:t>
            </a:r>
            <a:r>
              <a:rPr lang="en-US" sz="3600" b="1" i="1">
                <a:solidFill>
                  <a:srgbClr val="00B050"/>
                </a:solidFill>
                <a:latin typeface="Times New Roman" panose="02020603050405020304" pitchFamily="18" charset="0"/>
                <a:cs typeface="Times New Roman" panose="02020603050405020304" pitchFamily="18" charset="0"/>
              </a:rPr>
              <a:t> to create a new agenda with each incoming president</a:t>
            </a:r>
          </a:p>
        </p:txBody>
      </p:sp>
    </p:spTree>
    <p:extLst>
      <p:ext uri="{BB962C8B-B14F-4D97-AF65-F5344CB8AC3E}">
        <p14:creationId xmlns:p14="http://schemas.microsoft.com/office/powerpoint/2010/main" val="3495715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 0 L 0 -0.29514 " pathEditMode="relative" ptsTypes="AA">
                                      <p:cBhvr>
                                        <p:cTn id="6" dur="500" fill="hold"/>
                                        <p:tgtEl>
                                          <p:spTgt spid="5">
                                            <p:txEl>
                                              <p:pRg st="0" end="0"/>
                                            </p:txEl>
                                          </p:spTgt>
                                        </p:tgtEl>
                                        <p:attrNameLst>
                                          <p:attrName>ppt_x</p:attrName>
                                          <p:attrName>ppt_y</p:attrName>
                                        </p:attrNameLst>
                                      </p:cBhvr>
                                    </p:animMotion>
                                  </p:childTnLst>
                                </p:cTn>
                              </p:par>
                              <p:par>
                                <p:cTn id="7" presetID="2" presetClass="entr" presetSubtype="4"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anim calcmode="lin" valueType="num">
                                      <p:cBhvr additive="base">
                                        <p:cTn id="9" dur="500" fill="hold"/>
                                        <p:tgtEl>
                                          <p:spTgt spid="6"/>
                                        </p:tgtEl>
                                        <p:attrNameLst>
                                          <p:attrName>ppt_x</p:attrName>
                                        </p:attrNameLst>
                                      </p:cBhvr>
                                      <p:tavLst>
                                        <p:tav tm="0">
                                          <p:val>
                                            <p:strVal val="#ppt_x"/>
                                          </p:val>
                                        </p:tav>
                                        <p:tav tm="100000">
                                          <p:val>
                                            <p:strVal val="#ppt_x"/>
                                          </p:val>
                                        </p:tav>
                                      </p:tavLst>
                                    </p:anim>
                                    <p:anim calcmode="lin" valueType="num">
                                      <p:cBhvr additive="base">
                                        <p:cTn id="1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1" nodeType="clickEffect">
                                  <p:stCondLst>
                                    <p:cond delay="0"/>
                                  </p:stCondLst>
                                  <p:childTnLst>
                                    <p:animMotion origin="layout" path="M 3.33333E-6 0.01134 L -0.00104 -0.19398 " pathEditMode="relative" rAng="0" ptsTypes="AA">
                                      <p:cBhvr>
                                        <p:cTn id="14" dur="500" fill="hold"/>
                                        <p:tgtEl>
                                          <p:spTgt spid="6"/>
                                        </p:tgtEl>
                                        <p:attrNameLst>
                                          <p:attrName>ppt_x</p:attrName>
                                          <p:attrName>ppt_y</p:attrName>
                                        </p:attrNameLst>
                                      </p:cBhvr>
                                      <p:rCtr x="-52" y="-10278"/>
                                    </p:animMotion>
                                  </p:childTnLst>
                                </p:cTn>
                              </p:par>
                              <p:par>
                                <p:cTn id="15" presetID="2" presetClass="entr" presetSubtype="4"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0" presetClass="path" presetSubtype="0" accel="50000" decel="50000" fill="hold" grpId="1" nodeType="clickEffect">
                                  <p:stCondLst>
                                    <p:cond delay="0"/>
                                  </p:stCondLst>
                                  <p:childTnLst>
                                    <p:animMotion origin="layout" path="M 3.95833E-6 -3.7037E-7 L -0.00131 -0.13773 " pathEditMode="relative" rAng="0" ptsTypes="AA">
                                      <p:cBhvr>
                                        <p:cTn id="22" dur="500" fill="hold"/>
                                        <p:tgtEl>
                                          <p:spTgt spid="7"/>
                                        </p:tgtEl>
                                        <p:attrNameLst>
                                          <p:attrName>ppt_x</p:attrName>
                                          <p:attrName>ppt_y</p:attrName>
                                        </p:attrNameLst>
                                      </p:cBhvr>
                                      <p:rCtr x="-65" y="-6898"/>
                                    </p:animMotion>
                                  </p:childTnLst>
                                </p:cTn>
                              </p:par>
                              <p:par>
                                <p:cTn id="23" presetID="2" presetClass="entr" presetSubtype="4"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 calcmode="lin" valueType="num">
                                      <p:cBhvr additive="base">
                                        <p:cTn id="25" dur="500" fill="hold"/>
                                        <p:tgtEl>
                                          <p:spTgt spid="8"/>
                                        </p:tgtEl>
                                        <p:attrNameLst>
                                          <p:attrName>ppt_x</p:attrName>
                                        </p:attrNameLst>
                                      </p:cBhvr>
                                      <p:tavLst>
                                        <p:tav tm="0">
                                          <p:val>
                                            <p:strVal val="#ppt_x"/>
                                          </p:val>
                                        </p:tav>
                                        <p:tav tm="100000">
                                          <p:val>
                                            <p:strVal val="#ppt_x"/>
                                          </p:val>
                                        </p:tav>
                                      </p:tavLst>
                                    </p:anim>
                                    <p:anim calcmode="lin" valueType="num">
                                      <p:cBhvr additive="base">
                                        <p:cTn id="26"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6" grpId="1"/>
      <p:bldP spid="7" grpId="0"/>
      <p:bldP spid="7" grpId="1"/>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08BF71-760B-9646-B608-C63C80E5AE13}"/>
              </a:ext>
            </a:extLst>
          </p:cNvPr>
          <p:cNvSpPr>
            <a:spLocks noGrp="1"/>
          </p:cNvSpPr>
          <p:nvPr>
            <p:ph type="title"/>
          </p:nvPr>
        </p:nvSpPr>
        <p:spPr>
          <a:xfrm>
            <a:off x="210014" y="174661"/>
            <a:ext cx="8852647" cy="791110"/>
          </a:xfrm>
        </p:spPr>
        <p:txBody>
          <a:bodyPr>
            <a:normAutofit fontScale="90000"/>
          </a:bodyPr>
          <a:lstStyle/>
          <a:p>
            <a:r>
              <a:rPr lang="en-US" b="1">
                <a:solidFill>
                  <a:srgbClr val="28477F"/>
                </a:solidFill>
                <a:latin typeface="Times New Roman" panose="02020603050405020304" pitchFamily="18" charset="0"/>
                <a:cs typeface="Times New Roman" panose="02020603050405020304" pitchFamily="18" charset="0"/>
              </a:rPr>
              <a:t>AVLS Strategic Planning</a:t>
            </a:r>
            <a:br>
              <a:rPr lang="en-US">
                <a:solidFill>
                  <a:srgbClr val="28477F"/>
                </a:solidFill>
                <a:latin typeface="Times New Roman" panose="02020603050405020304" pitchFamily="18" charset="0"/>
                <a:cs typeface="Times New Roman" panose="02020603050405020304" pitchFamily="18" charset="0"/>
              </a:rPr>
            </a:br>
            <a:r>
              <a:rPr lang="en-US" sz="2400" i="1">
                <a:solidFill>
                  <a:srgbClr val="00B050"/>
                </a:solidFill>
                <a:latin typeface="Times New Roman" panose="02020603050405020304" pitchFamily="18" charset="0"/>
                <a:cs typeface="Times New Roman" panose="02020603050405020304" pitchFamily="18" charset="0"/>
              </a:rPr>
              <a:t>A Track Record of Success</a:t>
            </a:r>
          </a:p>
        </p:txBody>
      </p:sp>
      <p:sp>
        <p:nvSpPr>
          <p:cNvPr id="3" name="Content Placeholder 2">
            <a:extLst>
              <a:ext uri="{FF2B5EF4-FFF2-40B4-BE49-F238E27FC236}">
                <a16:creationId xmlns:a16="http://schemas.microsoft.com/office/drawing/2014/main" id="{DF43BAB7-8FA1-6C47-AA87-C072C23B68BA}"/>
              </a:ext>
            </a:extLst>
          </p:cNvPr>
          <p:cNvSpPr>
            <a:spLocks noGrp="1"/>
          </p:cNvSpPr>
          <p:nvPr>
            <p:ph idx="1"/>
          </p:nvPr>
        </p:nvSpPr>
        <p:spPr>
          <a:xfrm>
            <a:off x="653265" y="1137256"/>
            <a:ext cx="10515600" cy="4351338"/>
          </a:xfrm>
        </p:spPr>
        <p:txBody>
          <a:bodyPr>
            <a:noAutofit/>
          </a:bodyPr>
          <a:lstStyle/>
          <a:p>
            <a:pPr marL="0" indent="0" algn="ctr">
              <a:lnSpc>
                <a:spcPct val="120000"/>
              </a:lnSpc>
              <a:buNone/>
            </a:pPr>
            <a:r>
              <a:rPr lang="en-US" sz="3200" b="1" i="1" dirty="0">
                <a:solidFill>
                  <a:srgbClr val="28477F"/>
                </a:solidFill>
                <a:latin typeface="Chalkduster" panose="03050602040202020205" pitchFamily="66" charset="77"/>
                <a:cs typeface="Times New Roman" panose="02020603050405020304" pitchFamily="18" charset="0"/>
              </a:rPr>
              <a:t>2005 - 2010  Foundation for the Future</a:t>
            </a:r>
          </a:p>
          <a:p>
            <a:pPr marL="0" indent="0" algn="ctr">
              <a:lnSpc>
                <a:spcPct val="120000"/>
              </a:lnSpc>
              <a:buNone/>
            </a:pPr>
            <a:r>
              <a:rPr lang="en-US" sz="3200" b="1" i="1" dirty="0">
                <a:solidFill>
                  <a:srgbClr val="28477F"/>
                </a:solidFill>
                <a:latin typeface="Chalkduster" panose="03050602040202020205" pitchFamily="66" charset="77"/>
                <a:cs typeface="Times New Roman" panose="02020603050405020304" pitchFamily="18" charset="0"/>
              </a:rPr>
              <a:t>2011 - 2016 Vision for Tomorrow</a:t>
            </a:r>
          </a:p>
          <a:p>
            <a:pPr lvl="2" algn="ctr">
              <a:lnSpc>
                <a:spcPct val="120000"/>
              </a:lnSpc>
            </a:pPr>
            <a:r>
              <a:rPr lang="en-US" sz="2400" b="1" dirty="0">
                <a:solidFill>
                  <a:srgbClr val="00B050"/>
                </a:solidFill>
                <a:latin typeface="Times New Roman" panose="02020603050405020304" pitchFamily="18" charset="0"/>
                <a:cs typeface="Times New Roman" panose="02020603050405020304" pitchFamily="18" charset="0"/>
              </a:rPr>
              <a:t>Commitment to research in venous disease</a:t>
            </a:r>
          </a:p>
          <a:p>
            <a:pPr lvl="2" algn="ctr">
              <a:lnSpc>
                <a:spcPct val="120000"/>
              </a:lnSpc>
            </a:pPr>
            <a:r>
              <a:rPr lang="en-US" sz="2400" b="1" dirty="0">
                <a:solidFill>
                  <a:srgbClr val="00B050"/>
                </a:solidFill>
                <a:latin typeface="Times New Roman" panose="02020603050405020304" pitchFamily="18" charset="0"/>
                <a:cs typeface="Times New Roman" panose="02020603050405020304" pitchFamily="18" charset="0"/>
              </a:rPr>
              <a:t>PRO registry</a:t>
            </a:r>
          </a:p>
          <a:p>
            <a:pPr marL="0" indent="0" algn="ctr">
              <a:lnSpc>
                <a:spcPct val="120000"/>
              </a:lnSpc>
              <a:buNone/>
            </a:pPr>
            <a:r>
              <a:rPr lang="en-US" sz="3200" b="1" i="1" dirty="0">
                <a:solidFill>
                  <a:srgbClr val="28477F"/>
                </a:solidFill>
                <a:latin typeface="Chalkduster" panose="03050602040202020205" pitchFamily="66" charset="77"/>
                <a:cs typeface="Times New Roman" panose="02020603050405020304" pitchFamily="18" charset="0"/>
              </a:rPr>
              <a:t>2017 - 2022 New Horizons</a:t>
            </a:r>
          </a:p>
          <a:p>
            <a:pPr lvl="1" algn="ctr">
              <a:lnSpc>
                <a:spcPct val="120000"/>
              </a:lnSpc>
            </a:pPr>
            <a:r>
              <a:rPr lang="en-US" b="1" dirty="0">
                <a:solidFill>
                  <a:srgbClr val="00B050"/>
                </a:solidFill>
                <a:latin typeface="Times New Roman" panose="02020603050405020304" pitchFamily="18" charset="0"/>
                <a:cs typeface="Times New Roman" panose="02020603050405020304" pitchFamily="18" charset="0"/>
              </a:rPr>
              <a:t>Advocacy</a:t>
            </a:r>
          </a:p>
          <a:p>
            <a:pPr lvl="1" algn="ctr">
              <a:lnSpc>
                <a:spcPct val="120000"/>
              </a:lnSpc>
            </a:pPr>
            <a:r>
              <a:rPr lang="en-US" b="1" dirty="0">
                <a:solidFill>
                  <a:srgbClr val="00B050"/>
                </a:solidFill>
                <a:latin typeface="Times New Roman" panose="02020603050405020304" pitchFamily="18" charset="0"/>
                <a:cs typeface="Times New Roman" panose="02020603050405020304" pitchFamily="18" charset="0"/>
              </a:rPr>
              <a:t>Research</a:t>
            </a:r>
          </a:p>
          <a:p>
            <a:pPr lvl="1" algn="ctr">
              <a:lnSpc>
                <a:spcPct val="120000"/>
              </a:lnSpc>
            </a:pPr>
            <a:r>
              <a:rPr lang="en-US" b="1" dirty="0">
                <a:solidFill>
                  <a:srgbClr val="00B050"/>
                </a:solidFill>
                <a:latin typeface="Times New Roman" panose="02020603050405020304" pitchFamily="18" charset="0"/>
                <a:cs typeface="Times New Roman" panose="02020603050405020304" pitchFamily="18" charset="0"/>
              </a:rPr>
              <a:t>Education</a:t>
            </a:r>
          </a:p>
          <a:p>
            <a:pPr marL="0" indent="0" algn="ctr">
              <a:lnSpc>
                <a:spcPct val="120000"/>
              </a:lnSpc>
              <a:buNone/>
            </a:pPr>
            <a:r>
              <a:rPr lang="en-US" sz="3200" b="1" i="1" dirty="0">
                <a:solidFill>
                  <a:srgbClr val="28477F"/>
                </a:solidFill>
                <a:latin typeface="Chalkduster" panose="03050602040202020205" pitchFamily="66" charset="77"/>
                <a:cs typeface="Times New Roman" panose="02020603050405020304" pitchFamily="18" charset="0"/>
              </a:rPr>
              <a:t>2022 – Great Expectations</a:t>
            </a:r>
          </a:p>
        </p:txBody>
      </p:sp>
    </p:spTree>
    <p:extLst>
      <p:ext uri="{BB962C8B-B14F-4D97-AF65-F5344CB8AC3E}">
        <p14:creationId xmlns:p14="http://schemas.microsoft.com/office/powerpoint/2010/main" val="220308954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ELS Template.potx" id="{6D6BFEE4-E010-5F4A-A9EB-84176D9B5A27}" vid="{7DC00911-9498-F34F-B7D0-87151DB35BE6}"/>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1460</TotalTime>
  <Words>449</Words>
  <Application>Microsoft Macintosh PowerPoint</Application>
  <PresentationFormat>Widescreen</PresentationFormat>
  <Paragraphs>55</Paragraphs>
  <Slides>6</Slides>
  <Notes>6</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Calibri</vt:lpstr>
      <vt:lpstr>Calibri Light</vt:lpstr>
      <vt:lpstr>Chalkduster</vt:lpstr>
      <vt:lpstr>Times New Roman</vt:lpstr>
      <vt:lpstr>Office Theme</vt:lpstr>
      <vt:lpstr>1_Office Theme</vt:lpstr>
      <vt:lpstr>New Horizons Where We Have Been, What Have We Done</vt:lpstr>
      <vt:lpstr>The American Veins &amp; Lymphatic Society A History of Progressive Evolution</vt:lpstr>
      <vt:lpstr>Who Are We?</vt:lpstr>
      <vt:lpstr>Who Are We ?</vt:lpstr>
      <vt:lpstr>What Makes Us Different Than Other Medical Societies</vt:lpstr>
      <vt:lpstr>AVLS Strategic Planning A Track Record of Success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Horizons Where We Have Been, What Have We Done</dc:title>
  <dc:creator>Mark H Meissner</dc:creator>
  <cp:lastModifiedBy>Amanda Godwin</cp:lastModifiedBy>
  <cp:revision>41</cp:revision>
  <dcterms:created xsi:type="dcterms:W3CDTF">2022-07-19T03:46:00Z</dcterms:created>
  <dcterms:modified xsi:type="dcterms:W3CDTF">2022-07-28T19:03:33Z</dcterms:modified>
</cp:coreProperties>
</file>